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1" r:id="rId5"/>
    <p:sldId id="264" r:id="rId6"/>
    <p:sldId id="259" r:id="rId7"/>
    <p:sldId id="260"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2AE612-B059-054E-923F-1C97BA2D4DB7}" v="3" dt="2023-05-25T03:46:09.601"/>
    <p1510:client id="{F88831F8-D546-45BB-8FF7-E00F14D5D461}" v="1098" dt="2023-05-25T02:50:58.8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32"/>
  </p:normalViewPr>
  <p:slideViewPr>
    <p:cSldViewPr snapToGrid="0">
      <p:cViewPr varScale="1">
        <p:scale>
          <a:sx n="106" d="100"/>
          <a:sy n="106" d="100"/>
        </p:scale>
        <p:origin x="7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Effendi" userId="87c1c5ec418bae87" providerId="LiveId" clId="{D22AE612-B059-054E-923F-1C97BA2D4DB7}"/>
    <pc:docChg chg="modSld">
      <pc:chgData name="Kevin Effendi" userId="87c1c5ec418bae87" providerId="LiveId" clId="{D22AE612-B059-054E-923F-1C97BA2D4DB7}" dt="2023-05-25T03:46:09.601" v="2"/>
      <pc:docMkLst>
        <pc:docMk/>
      </pc:docMkLst>
      <pc:sldChg chg="addSp delSp modSp modTransition modAnim">
        <pc:chgData name="Kevin Effendi" userId="87c1c5ec418bae87" providerId="LiveId" clId="{D22AE612-B059-054E-923F-1C97BA2D4DB7}" dt="2023-05-25T03:46:09.601" v="2"/>
        <pc:sldMkLst>
          <pc:docMk/>
          <pc:sldMk cId="3171118084" sldId="256"/>
        </pc:sldMkLst>
        <pc:picChg chg="add del mod">
          <ac:chgData name="Kevin Effendi" userId="87c1c5ec418bae87" providerId="LiveId" clId="{D22AE612-B059-054E-923F-1C97BA2D4DB7}" dt="2023-05-25T03:45:19.688" v="1"/>
          <ac:picMkLst>
            <pc:docMk/>
            <pc:sldMk cId="3171118084" sldId="256"/>
            <ac:picMk id="4" creationId="{D47F9396-8C70-185A-AD24-C6C8E32921E6}"/>
          </ac:picMkLst>
        </pc:picChg>
        <pc:picChg chg="add mod">
          <ac:chgData name="Kevin Effendi" userId="87c1c5ec418bae87" providerId="LiveId" clId="{D22AE612-B059-054E-923F-1C97BA2D4DB7}" dt="2023-05-25T03:46:09.601" v="2"/>
          <ac:picMkLst>
            <pc:docMk/>
            <pc:sldMk cId="3171118084" sldId="256"/>
            <ac:picMk id="6" creationId="{6E845E8D-D734-38AE-6C08-16BA7471BF0E}"/>
          </ac:picMkLst>
        </pc:picChg>
      </pc:sldChg>
      <pc:sldChg chg="addSp modSp">
        <pc:chgData name="Kevin Effendi" userId="87c1c5ec418bae87" providerId="LiveId" clId="{D22AE612-B059-054E-923F-1C97BA2D4DB7}" dt="2023-05-25T03:42:39.837" v="0"/>
        <pc:sldMkLst>
          <pc:docMk/>
          <pc:sldMk cId="2290091306" sldId="257"/>
        </pc:sldMkLst>
        <pc:picChg chg="add mod">
          <ac:chgData name="Kevin Effendi" userId="87c1c5ec418bae87" providerId="LiveId" clId="{D22AE612-B059-054E-923F-1C97BA2D4DB7}" dt="2023-05-25T03:42:39.837" v="0"/>
          <ac:picMkLst>
            <pc:docMk/>
            <pc:sldMk cId="2290091306" sldId="257"/>
            <ac:picMk id="4" creationId="{F4D18803-94D1-1CC9-A951-7DE483582062}"/>
          </ac:picMkLst>
        </pc:picChg>
      </pc:sldChg>
      <pc:sldChg chg="addSp modSp">
        <pc:chgData name="Kevin Effendi" userId="87c1c5ec418bae87" providerId="LiveId" clId="{D22AE612-B059-054E-923F-1C97BA2D4DB7}" dt="2023-05-25T03:42:39.837" v="0"/>
        <pc:sldMkLst>
          <pc:docMk/>
          <pc:sldMk cId="3206701495" sldId="258"/>
        </pc:sldMkLst>
        <pc:picChg chg="add mod">
          <ac:chgData name="Kevin Effendi" userId="87c1c5ec418bae87" providerId="LiveId" clId="{D22AE612-B059-054E-923F-1C97BA2D4DB7}" dt="2023-05-25T03:42:39.837" v="0"/>
          <ac:picMkLst>
            <pc:docMk/>
            <pc:sldMk cId="3206701495" sldId="258"/>
            <ac:picMk id="4" creationId="{13881E59-6850-DB84-F2C8-02412954916D}"/>
          </ac:picMkLst>
        </pc:picChg>
      </pc:sldChg>
      <pc:sldChg chg="addSp modSp">
        <pc:chgData name="Kevin Effendi" userId="87c1c5ec418bae87" providerId="LiveId" clId="{D22AE612-B059-054E-923F-1C97BA2D4DB7}" dt="2023-05-25T03:42:39.837" v="0"/>
        <pc:sldMkLst>
          <pc:docMk/>
          <pc:sldMk cId="523888081" sldId="259"/>
        </pc:sldMkLst>
        <pc:picChg chg="add mod">
          <ac:chgData name="Kevin Effendi" userId="87c1c5ec418bae87" providerId="LiveId" clId="{D22AE612-B059-054E-923F-1C97BA2D4DB7}" dt="2023-05-25T03:42:39.837" v="0"/>
          <ac:picMkLst>
            <pc:docMk/>
            <pc:sldMk cId="523888081" sldId="259"/>
            <ac:picMk id="4" creationId="{33E029B6-F55F-F8C5-AC08-835BD12125C9}"/>
          </ac:picMkLst>
        </pc:picChg>
      </pc:sldChg>
      <pc:sldChg chg="addSp modSp">
        <pc:chgData name="Kevin Effendi" userId="87c1c5ec418bae87" providerId="LiveId" clId="{D22AE612-B059-054E-923F-1C97BA2D4DB7}" dt="2023-05-25T03:42:39.837" v="0"/>
        <pc:sldMkLst>
          <pc:docMk/>
          <pc:sldMk cId="4103287292" sldId="260"/>
        </pc:sldMkLst>
        <pc:picChg chg="add mod">
          <ac:chgData name="Kevin Effendi" userId="87c1c5ec418bae87" providerId="LiveId" clId="{D22AE612-B059-054E-923F-1C97BA2D4DB7}" dt="2023-05-25T03:42:39.837" v="0"/>
          <ac:picMkLst>
            <pc:docMk/>
            <pc:sldMk cId="4103287292" sldId="260"/>
            <ac:picMk id="4" creationId="{502EF8B1-7E0B-851D-BF89-A50BD90649E4}"/>
          </ac:picMkLst>
        </pc:picChg>
      </pc:sldChg>
      <pc:sldChg chg="addSp modSp">
        <pc:chgData name="Kevin Effendi" userId="87c1c5ec418bae87" providerId="LiveId" clId="{D22AE612-B059-054E-923F-1C97BA2D4DB7}" dt="2023-05-25T03:42:39.837" v="0"/>
        <pc:sldMkLst>
          <pc:docMk/>
          <pc:sldMk cId="2429805973" sldId="261"/>
        </pc:sldMkLst>
        <pc:picChg chg="add mod">
          <ac:chgData name="Kevin Effendi" userId="87c1c5ec418bae87" providerId="LiveId" clId="{D22AE612-B059-054E-923F-1C97BA2D4DB7}" dt="2023-05-25T03:42:39.837" v="0"/>
          <ac:picMkLst>
            <pc:docMk/>
            <pc:sldMk cId="2429805973" sldId="261"/>
            <ac:picMk id="5" creationId="{9B8A0B1F-1A01-6964-91AD-733FEAFDE8AB}"/>
          </ac:picMkLst>
        </pc:picChg>
      </pc:sldChg>
      <pc:sldChg chg="addSp modSp">
        <pc:chgData name="Kevin Effendi" userId="87c1c5ec418bae87" providerId="LiveId" clId="{D22AE612-B059-054E-923F-1C97BA2D4DB7}" dt="2023-05-25T03:42:39.837" v="0"/>
        <pc:sldMkLst>
          <pc:docMk/>
          <pc:sldMk cId="1043456515" sldId="262"/>
        </pc:sldMkLst>
        <pc:picChg chg="add mod">
          <ac:chgData name="Kevin Effendi" userId="87c1c5ec418bae87" providerId="LiveId" clId="{D22AE612-B059-054E-923F-1C97BA2D4DB7}" dt="2023-05-25T03:42:39.837" v="0"/>
          <ac:picMkLst>
            <pc:docMk/>
            <pc:sldMk cId="1043456515" sldId="262"/>
            <ac:picMk id="4" creationId="{BF0A8544-C230-7BE3-5F23-8E145C1EBAC6}"/>
          </ac:picMkLst>
        </pc:picChg>
      </pc:sldChg>
      <pc:sldChg chg="addSp modSp">
        <pc:chgData name="Kevin Effendi" userId="87c1c5ec418bae87" providerId="LiveId" clId="{D22AE612-B059-054E-923F-1C97BA2D4DB7}" dt="2023-05-25T03:42:39.837" v="0"/>
        <pc:sldMkLst>
          <pc:docMk/>
          <pc:sldMk cId="3657604853" sldId="263"/>
        </pc:sldMkLst>
        <pc:picChg chg="add mod">
          <ac:chgData name="Kevin Effendi" userId="87c1c5ec418bae87" providerId="LiveId" clId="{D22AE612-B059-054E-923F-1C97BA2D4DB7}" dt="2023-05-25T03:42:39.837" v="0"/>
          <ac:picMkLst>
            <pc:docMk/>
            <pc:sldMk cId="3657604853" sldId="263"/>
            <ac:picMk id="4" creationId="{73E91F58-AC9B-CEFF-718F-4E7DFE2D849D}"/>
          </ac:picMkLst>
        </pc:picChg>
      </pc:sldChg>
      <pc:sldChg chg="addSp modSp">
        <pc:chgData name="Kevin Effendi" userId="87c1c5ec418bae87" providerId="LiveId" clId="{D22AE612-B059-054E-923F-1C97BA2D4DB7}" dt="2023-05-25T03:42:39.837" v="0"/>
        <pc:sldMkLst>
          <pc:docMk/>
          <pc:sldMk cId="2125150929" sldId="264"/>
        </pc:sldMkLst>
        <pc:picChg chg="add mod">
          <ac:chgData name="Kevin Effendi" userId="87c1c5ec418bae87" providerId="LiveId" clId="{D22AE612-B059-054E-923F-1C97BA2D4DB7}" dt="2023-05-25T03:42:39.837" v="0"/>
          <ac:picMkLst>
            <pc:docMk/>
            <pc:sldMk cId="2125150929" sldId="264"/>
            <ac:picMk id="3" creationId="{BDEA13B5-2B86-6200-380C-FFE31B854513}"/>
          </ac:picMkLst>
        </pc:picChg>
      </pc:sldChg>
    </pc:docChg>
  </pc:docChgLst>
  <pc:docChgLst>
    <pc:chgData name="Kevin Effendi" userId="87c1c5ec418bae87" providerId="LiveId" clId="{F88831F8-D546-45BB-8FF7-E00F14D5D461}"/>
    <pc:docChg chg="undo custSel addSld modSld sldOrd">
      <pc:chgData name="Kevin Effendi" userId="87c1c5ec418bae87" providerId="LiveId" clId="{F88831F8-D546-45BB-8FF7-E00F14D5D461}" dt="2023-05-25T02:50:58.857" v="1101"/>
      <pc:docMkLst>
        <pc:docMk/>
      </pc:docMkLst>
      <pc:sldChg chg="modSp">
        <pc:chgData name="Kevin Effendi" userId="87c1c5ec418bae87" providerId="LiveId" clId="{F88831F8-D546-45BB-8FF7-E00F14D5D461}" dt="2023-05-25T02:37:52.334" v="18" actId="20577"/>
        <pc:sldMkLst>
          <pc:docMk/>
          <pc:sldMk cId="523888081" sldId="259"/>
        </pc:sldMkLst>
        <pc:graphicFrameChg chg="mod">
          <ac:chgData name="Kevin Effendi" userId="87c1c5ec418bae87" providerId="LiveId" clId="{F88831F8-D546-45BB-8FF7-E00F14D5D461}" dt="2023-05-25T02:37:52.334" v="18" actId="20577"/>
          <ac:graphicFrameMkLst>
            <pc:docMk/>
            <pc:sldMk cId="523888081" sldId="259"/>
            <ac:graphicFrameMk id="15" creationId="{4F01658A-B926-9693-7986-B92CC4A8C7A0}"/>
          </ac:graphicFrameMkLst>
        </pc:graphicFrameChg>
      </pc:sldChg>
      <pc:sldChg chg="modSp mod">
        <pc:chgData name="Kevin Effendi" userId="87c1c5ec418bae87" providerId="LiveId" clId="{F88831F8-D546-45BB-8FF7-E00F14D5D461}" dt="2023-05-25T02:47:28.767" v="655" actId="20577"/>
        <pc:sldMkLst>
          <pc:docMk/>
          <pc:sldMk cId="2429805973" sldId="261"/>
        </pc:sldMkLst>
        <pc:spChg chg="mod">
          <ac:chgData name="Kevin Effendi" userId="87c1c5ec418bae87" providerId="LiveId" clId="{F88831F8-D546-45BB-8FF7-E00F14D5D461}" dt="2023-05-25T02:47:11.235" v="645" actId="20577"/>
          <ac:spMkLst>
            <pc:docMk/>
            <pc:sldMk cId="2429805973" sldId="261"/>
            <ac:spMk id="2" creationId="{2F986D83-BF91-ABE0-CDB7-449CCA8837A4}"/>
          </ac:spMkLst>
        </pc:spChg>
        <pc:spChg chg="mod">
          <ac:chgData name="Kevin Effendi" userId="87c1c5ec418bae87" providerId="LiveId" clId="{F88831F8-D546-45BB-8FF7-E00F14D5D461}" dt="2023-05-25T02:47:28.767" v="655" actId="20577"/>
          <ac:spMkLst>
            <pc:docMk/>
            <pc:sldMk cId="2429805973" sldId="261"/>
            <ac:spMk id="3" creationId="{C0C1E563-9464-5855-EAFF-E4EC41D49DC1}"/>
          </ac:spMkLst>
        </pc:spChg>
      </pc:sldChg>
      <pc:sldChg chg="modSp mod">
        <pc:chgData name="Kevin Effendi" userId="87c1c5ec418bae87" providerId="LiveId" clId="{F88831F8-D546-45BB-8FF7-E00F14D5D461}" dt="2023-05-25T02:36:38.224" v="2"/>
        <pc:sldMkLst>
          <pc:docMk/>
          <pc:sldMk cId="3657604853" sldId="263"/>
        </pc:sldMkLst>
        <pc:spChg chg="mod">
          <ac:chgData name="Kevin Effendi" userId="87c1c5ec418bae87" providerId="LiveId" clId="{F88831F8-D546-45BB-8FF7-E00F14D5D461}" dt="2023-05-25T02:36:38.224" v="2"/>
          <ac:spMkLst>
            <pc:docMk/>
            <pc:sldMk cId="3657604853" sldId="263"/>
            <ac:spMk id="3" creationId="{C1A2D444-B32D-DDC0-5A90-26F93615F672}"/>
          </ac:spMkLst>
        </pc:spChg>
      </pc:sldChg>
      <pc:sldChg chg="addSp delSp modSp new mod ord setBg setClrOvrMap">
        <pc:chgData name="Kevin Effendi" userId="87c1c5ec418bae87" providerId="LiveId" clId="{F88831F8-D546-45BB-8FF7-E00F14D5D461}" dt="2023-05-25T02:50:58.857" v="1101"/>
        <pc:sldMkLst>
          <pc:docMk/>
          <pc:sldMk cId="2125150929" sldId="264"/>
        </pc:sldMkLst>
        <pc:spChg chg="mod">
          <ac:chgData name="Kevin Effendi" userId="87c1c5ec418bae87" providerId="LiveId" clId="{F88831F8-D546-45BB-8FF7-E00F14D5D461}" dt="2023-05-25T02:50:39.060" v="1092" actId="26606"/>
          <ac:spMkLst>
            <pc:docMk/>
            <pc:sldMk cId="2125150929" sldId="264"/>
            <ac:spMk id="2" creationId="{94528D0E-2884-494D-D663-192217A5F5A3}"/>
          </ac:spMkLst>
        </pc:spChg>
        <pc:spChg chg="add del mod">
          <ac:chgData name="Kevin Effendi" userId="87c1c5ec418bae87" providerId="LiveId" clId="{F88831F8-D546-45BB-8FF7-E00F14D5D461}" dt="2023-05-25T02:50:42.607" v="1095" actId="26606"/>
          <ac:spMkLst>
            <pc:docMk/>
            <pc:sldMk cId="2125150929" sldId="264"/>
            <ac:spMk id="3" creationId="{2A6F69F4-C738-2BC0-B591-86BBC7B63D4E}"/>
          </ac:spMkLst>
        </pc:spChg>
        <pc:spChg chg="add del">
          <ac:chgData name="Kevin Effendi" userId="87c1c5ec418bae87" providerId="LiveId" clId="{F88831F8-D546-45BB-8FF7-E00F14D5D461}" dt="2023-05-25T02:50:39.060" v="1092" actId="26606"/>
          <ac:spMkLst>
            <pc:docMk/>
            <pc:sldMk cId="2125150929" sldId="264"/>
            <ac:spMk id="10" creationId="{9228552E-C8B1-4A80-8448-0787CE0FC704}"/>
          </ac:spMkLst>
        </pc:spChg>
        <pc:graphicFrameChg chg="add del">
          <ac:chgData name="Kevin Effendi" userId="87c1c5ec418bae87" providerId="LiveId" clId="{F88831F8-D546-45BB-8FF7-E00F14D5D461}" dt="2023-05-25T02:50:39.060" v="1092" actId="26606"/>
          <ac:graphicFrameMkLst>
            <pc:docMk/>
            <pc:sldMk cId="2125150929" sldId="264"/>
            <ac:graphicFrameMk id="5" creationId="{5DE1C050-BBD3-68C5-420A-5B8556C1D81B}"/>
          </ac:graphicFrameMkLst>
        </pc:graphicFrameChg>
        <pc:graphicFrameChg chg="add del">
          <ac:chgData name="Kevin Effendi" userId="87c1c5ec418bae87" providerId="LiveId" clId="{F88831F8-D546-45BB-8FF7-E00F14D5D461}" dt="2023-05-25T02:50:42.584" v="1094" actId="26606"/>
          <ac:graphicFrameMkLst>
            <pc:docMk/>
            <pc:sldMk cId="2125150929" sldId="264"/>
            <ac:graphicFrameMk id="12" creationId="{4526BC2E-8459-A97E-36EA-F7C7F0BEAE07}"/>
          </ac:graphicFrameMkLst>
        </pc:graphicFrameChg>
        <pc:graphicFrameChg chg="add">
          <ac:chgData name="Kevin Effendi" userId="87c1c5ec418bae87" providerId="LiveId" clId="{F88831F8-D546-45BB-8FF7-E00F14D5D461}" dt="2023-05-25T02:50:42.607" v="1095" actId="26606"/>
          <ac:graphicFrameMkLst>
            <pc:docMk/>
            <pc:sldMk cId="2125150929" sldId="264"/>
            <ac:graphicFrameMk id="14" creationId="{0D1B21D5-B213-1868-4BC1-CC1F851BD945}"/>
          </ac:graphicFrameMkLst>
        </pc:graphicFrameChg>
        <pc:picChg chg="add del">
          <ac:chgData name="Kevin Effendi" userId="87c1c5ec418bae87" providerId="LiveId" clId="{F88831F8-D546-45BB-8FF7-E00F14D5D461}" dt="2023-05-25T02:50:39.060" v="1092" actId="26606"/>
          <ac:picMkLst>
            <pc:docMk/>
            <pc:sldMk cId="2125150929" sldId="264"/>
            <ac:picMk id="6" creationId="{F7469EA6-8E60-E6B9-CA4E-317AEC97F472}"/>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6A1F7E-9785-43A7-B0C1-E1B0FCE0922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D2A37F1-8BEF-4F74-B56F-2CAF3E704940}">
      <dgm:prSet/>
      <dgm:spPr/>
      <dgm:t>
        <a:bodyPr/>
        <a:lstStyle/>
        <a:p>
          <a:pPr>
            <a:lnSpc>
              <a:spcPct val="100000"/>
            </a:lnSpc>
          </a:pPr>
          <a:r>
            <a:rPr lang="en-US" dirty="0"/>
            <a:t>Baseball in general is very data bases-oriented sport compared to other sports.</a:t>
          </a:r>
        </a:p>
      </dgm:t>
    </dgm:pt>
    <dgm:pt modelId="{66337AC6-8FBC-4F8B-B230-62A6FB1A16D1}" type="parTrans" cxnId="{5AEC4CC6-2806-40BF-BECB-4658043D6165}">
      <dgm:prSet/>
      <dgm:spPr/>
      <dgm:t>
        <a:bodyPr/>
        <a:lstStyle/>
        <a:p>
          <a:endParaRPr lang="en-US"/>
        </a:p>
      </dgm:t>
    </dgm:pt>
    <dgm:pt modelId="{13E81BC2-3168-4F82-8425-8BE6604DC05E}" type="sibTrans" cxnId="{5AEC4CC6-2806-40BF-BECB-4658043D6165}">
      <dgm:prSet/>
      <dgm:spPr/>
      <dgm:t>
        <a:bodyPr/>
        <a:lstStyle/>
        <a:p>
          <a:endParaRPr lang="en-US"/>
        </a:p>
      </dgm:t>
    </dgm:pt>
    <dgm:pt modelId="{888834D3-8D87-42D8-86BF-B4F18C0D3A03}">
      <dgm:prSet/>
      <dgm:spPr/>
      <dgm:t>
        <a:bodyPr/>
        <a:lstStyle/>
        <a:p>
          <a:pPr>
            <a:lnSpc>
              <a:spcPct val="100000"/>
            </a:lnSpc>
          </a:pPr>
          <a:r>
            <a:rPr lang="en-US" dirty="0"/>
            <a:t>Throughout history of sport. Baseball has various stat-line to determine how good a player and a team is. </a:t>
          </a:r>
        </a:p>
      </dgm:t>
    </dgm:pt>
    <dgm:pt modelId="{6EA6BAC0-438D-4662-A171-AD3CDE386098}" type="parTrans" cxnId="{67DC0205-BA9B-48D8-9899-3CF3E22216BB}">
      <dgm:prSet/>
      <dgm:spPr/>
      <dgm:t>
        <a:bodyPr/>
        <a:lstStyle/>
        <a:p>
          <a:endParaRPr lang="en-US"/>
        </a:p>
      </dgm:t>
    </dgm:pt>
    <dgm:pt modelId="{2849F92A-0EF9-4267-AB86-0C439E5E6413}" type="sibTrans" cxnId="{67DC0205-BA9B-48D8-9899-3CF3E22216BB}">
      <dgm:prSet/>
      <dgm:spPr/>
      <dgm:t>
        <a:bodyPr/>
        <a:lstStyle/>
        <a:p>
          <a:endParaRPr lang="en-US"/>
        </a:p>
      </dgm:t>
    </dgm:pt>
    <dgm:pt modelId="{CDB6764F-AEBE-4BDB-9CEB-D18A742F6F55}" type="pres">
      <dgm:prSet presAssocID="{AE6A1F7E-9785-43A7-B0C1-E1B0FCE0922E}" presName="root" presStyleCnt="0">
        <dgm:presLayoutVars>
          <dgm:dir/>
          <dgm:resizeHandles val="exact"/>
        </dgm:presLayoutVars>
      </dgm:prSet>
      <dgm:spPr/>
    </dgm:pt>
    <dgm:pt modelId="{97AEAA30-DABE-47AA-9F7F-819F9014608F}" type="pres">
      <dgm:prSet presAssocID="{FD2A37F1-8BEF-4F74-B56F-2CAF3E704940}" presName="compNode" presStyleCnt="0"/>
      <dgm:spPr/>
    </dgm:pt>
    <dgm:pt modelId="{0B60CB8F-7110-409F-BA02-5998543FE7B0}" type="pres">
      <dgm:prSet presAssocID="{FD2A37F1-8BEF-4F74-B56F-2CAF3E704940}" presName="bgRect" presStyleLbl="bgShp" presStyleIdx="0" presStyleCnt="2"/>
      <dgm:spPr/>
    </dgm:pt>
    <dgm:pt modelId="{8B022298-2500-4BD7-9560-1A259CD54F7E}" type="pres">
      <dgm:prSet presAssocID="{FD2A37F1-8BEF-4F74-B56F-2CAF3E70494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seball bat and ball"/>
        </a:ext>
      </dgm:extLst>
    </dgm:pt>
    <dgm:pt modelId="{0C31AF07-34F9-46B3-9E16-112A71D779EC}" type="pres">
      <dgm:prSet presAssocID="{FD2A37F1-8BEF-4F74-B56F-2CAF3E704940}" presName="spaceRect" presStyleCnt="0"/>
      <dgm:spPr/>
    </dgm:pt>
    <dgm:pt modelId="{6936906E-B132-4CF1-B26D-6BF0B3DB86CB}" type="pres">
      <dgm:prSet presAssocID="{FD2A37F1-8BEF-4F74-B56F-2CAF3E704940}" presName="parTx" presStyleLbl="revTx" presStyleIdx="0" presStyleCnt="2">
        <dgm:presLayoutVars>
          <dgm:chMax val="0"/>
          <dgm:chPref val="0"/>
        </dgm:presLayoutVars>
      </dgm:prSet>
      <dgm:spPr/>
    </dgm:pt>
    <dgm:pt modelId="{41179B0D-E02D-4EC2-8EBE-C5BA438CACCD}" type="pres">
      <dgm:prSet presAssocID="{13E81BC2-3168-4F82-8425-8BE6604DC05E}" presName="sibTrans" presStyleCnt="0"/>
      <dgm:spPr/>
    </dgm:pt>
    <dgm:pt modelId="{1143117A-FDE5-4DC7-AB4A-6F3447227610}" type="pres">
      <dgm:prSet presAssocID="{888834D3-8D87-42D8-86BF-B4F18C0D3A03}" presName="compNode" presStyleCnt="0"/>
      <dgm:spPr/>
    </dgm:pt>
    <dgm:pt modelId="{5CEE3971-9592-47E9-AFD3-DFF0CBB80492}" type="pres">
      <dgm:prSet presAssocID="{888834D3-8D87-42D8-86BF-B4F18C0D3A03}" presName="bgRect" presStyleLbl="bgShp" presStyleIdx="1" presStyleCnt="2"/>
      <dgm:spPr/>
    </dgm:pt>
    <dgm:pt modelId="{D4813AE8-68A4-4229-8945-2AEB0FED8195}" type="pres">
      <dgm:prSet presAssocID="{888834D3-8D87-42D8-86BF-B4F18C0D3A0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seball"/>
        </a:ext>
      </dgm:extLst>
    </dgm:pt>
    <dgm:pt modelId="{4A26D7A7-C7D8-46A3-BA55-5C1BE3A27B64}" type="pres">
      <dgm:prSet presAssocID="{888834D3-8D87-42D8-86BF-B4F18C0D3A03}" presName="spaceRect" presStyleCnt="0"/>
      <dgm:spPr/>
    </dgm:pt>
    <dgm:pt modelId="{9C51515B-0028-460B-BA19-C81C446E5873}" type="pres">
      <dgm:prSet presAssocID="{888834D3-8D87-42D8-86BF-B4F18C0D3A03}" presName="parTx" presStyleLbl="revTx" presStyleIdx="1" presStyleCnt="2">
        <dgm:presLayoutVars>
          <dgm:chMax val="0"/>
          <dgm:chPref val="0"/>
        </dgm:presLayoutVars>
      </dgm:prSet>
      <dgm:spPr/>
    </dgm:pt>
  </dgm:ptLst>
  <dgm:cxnLst>
    <dgm:cxn modelId="{67DC0205-BA9B-48D8-9899-3CF3E22216BB}" srcId="{AE6A1F7E-9785-43A7-B0C1-E1B0FCE0922E}" destId="{888834D3-8D87-42D8-86BF-B4F18C0D3A03}" srcOrd="1" destOrd="0" parTransId="{6EA6BAC0-438D-4662-A171-AD3CDE386098}" sibTransId="{2849F92A-0EF9-4267-AB86-0C439E5E6413}"/>
    <dgm:cxn modelId="{E470A63C-136B-4DA1-B221-5655CF7BF49C}" type="presOf" srcId="{AE6A1F7E-9785-43A7-B0C1-E1B0FCE0922E}" destId="{CDB6764F-AEBE-4BDB-9CEB-D18A742F6F55}" srcOrd="0" destOrd="0" presId="urn:microsoft.com/office/officeart/2018/2/layout/IconVerticalSolidList"/>
    <dgm:cxn modelId="{5AEC4CC6-2806-40BF-BECB-4658043D6165}" srcId="{AE6A1F7E-9785-43A7-B0C1-E1B0FCE0922E}" destId="{FD2A37F1-8BEF-4F74-B56F-2CAF3E704940}" srcOrd="0" destOrd="0" parTransId="{66337AC6-8FBC-4F8B-B230-62A6FB1A16D1}" sibTransId="{13E81BC2-3168-4F82-8425-8BE6604DC05E}"/>
    <dgm:cxn modelId="{53A7CFD0-6BEC-4398-9FC0-293B8B2A83B9}" type="presOf" srcId="{888834D3-8D87-42D8-86BF-B4F18C0D3A03}" destId="{9C51515B-0028-460B-BA19-C81C446E5873}" srcOrd="0" destOrd="0" presId="urn:microsoft.com/office/officeart/2018/2/layout/IconVerticalSolidList"/>
    <dgm:cxn modelId="{3B231AE8-1F3F-48E2-B674-F3E935D02861}" type="presOf" srcId="{FD2A37F1-8BEF-4F74-B56F-2CAF3E704940}" destId="{6936906E-B132-4CF1-B26D-6BF0B3DB86CB}" srcOrd="0" destOrd="0" presId="urn:microsoft.com/office/officeart/2018/2/layout/IconVerticalSolidList"/>
    <dgm:cxn modelId="{CE248A50-C24D-4F57-A0F9-DCCB6B75FBD5}" type="presParOf" srcId="{CDB6764F-AEBE-4BDB-9CEB-D18A742F6F55}" destId="{97AEAA30-DABE-47AA-9F7F-819F9014608F}" srcOrd="0" destOrd="0" presId="urn:microsoft.com/office/officeart/2018/2/layout/IconVerticalSolidList"/>
    <dgm:cxn modelId="{0AA1D542-017F-4626-AB49-27D21A0D2CF0}" type="presParOf" srcId="{97AEAA30-DABE-47AA-9F7F-819F9014608F}" destId="{0B60CB8F-7110-409F-BA02-5998543FE7B0}" srcOrd="0" destOrd="0" presId="urn:microsoft.com/office/officeart/2018/2/layout/IconVerticalSolidList"/>
    <dgm:cxn modelId="{A3346076-E849-414D-B91C-37561E66581D}" type="presParOf" srcId="{97AEAA30-DABE-47AA-9F7F-819F9014608F}" destId="{8B022298-2500-4BD7-9560-1A259CD54F7E}" srcOrd="1" destOrd="0" presId="urn:microsoft.com/office/officeart/2018/2/layout/IconVerticalSolidList"/>
    <dgm:cxn modelId="{1F9CDF3E-B5A4-447B-977F-570996C5F3B5}" type="presParOf" srcId="{97AEAA30-DABE-47AA-9F7F-819F9014608F}" destId="{0C31AF07-34F9-46B3-9E16-112A71D779EC}" srcOrd="2" destOrd="0" presId="urn:microsoft.com/office/officeart/2018/2/layout/IconVerticalSolidList"/>
    <dgm:cxn modelId="{72C4EE21-900C-4D30-A63E-A5BC327D3FA8}" type="presParOf" srcId="{97AEAA30-DABE-47AA-9F7F-819F9014608F}" destId="{6936906E-B132-4CF1-B26D-6BF0B3DB86CB}" srcOrd="3" destOrd="0" presId="urn:microsoft.com/office/officeart/2018/2/layout/IconVerticalSolidList"/>
    <dgm:cxn modelId="{616585FB-F09F-43E5-8128-C2B81FBDA2A6}" type="presParOf" srcId="{CDB6764F-AEBE-4BDB-9CEB-D18A742F6F55}" destId="{41179B0D-E02D-4EC2-8EBE-C5BA438CACCD}" srcOrd="1" destOrd="0" presId="urn:microsoft.com/office/officeart/2018/2/layout/IconVerticalSolidList"/>
    <dgm:cxn modelId="{75E4EAB2-D5FA-4DE2-8024-4A7371914A93}" type="presParOf" srcId="{CDB6764F-AEBE-4BDB-9CEB-D18A742F6F55}" destId="{1143117A-FDE5-4DC7-AB4A-6F3447227610}" srcOrd="2" destOrd="0" presId="urn:microsoft.com/office/officeart/2018/2/layout/IconVerticalSolidList"/>
    <dgm:cxn modelId="{C2954425-AB81-4EAC-B9E9-CBDA83C2ABEE}" type="presParOf" srcId="{1143117A-FDE5-4DC7-AB4A-6F3447227610}" destId="{5CEE3971-9592-47E9-AFD3-DFF0CBB80492}" srcOrd="0" destOrd="0" presId="urn:microsoft.com/office/officeart/2018/2/layout/IconVerticalSolidList"/>
    <dgm:cxn modelId="{CD43204D-F49B-4F1A-81F3-189B7244CFDE}" type="presParOf" srcId="{1143117A-FDE5-4DC7-AB4A-6F3447227610}" destId="{D4813AE8-68A4-4229-8945-2AEB0FED8195}" srcOrd="1" destOrd="0" presId="urn:microsoft.com/office/officeart/2018/2/layout/IconVerticalSolidList"/>
    <dgm:cxn modelId="{BA6CBAE4-2672-4D7F-AF9E-1EC2CCE2B11A}" type="presParOf" srcId="{1143117A-FDE5-4DC7-AB4A-6F3447227610}" destId="{4A26D7A7-C7D8-46A3-BA55-5C1BE3A27B64}" srcOrd="2" destOrd="0" presId="urn:microsoft.com/office/officeart/2018/2/layout/IconVerticalSolidList"/>
    <dgm:cxn modelId="{004793FD-A343-4999-965A-4951E8DC0030}" type="presParOf" srcId="{1143117A-FDE5-4DC7-AB4A-6F3447227610}" destId="{9C51515B-0028-460B-BA19-C81C446E5873}"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049A13-3307-42B3-AEFD-BF771CC9B11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61D0A67-FE06-4380-AE0C-1F9C23242AE2}">
      <dgm:prSet/>
      <dgm:spPr/>
      <dgm:t>
        <a:bodyPr/>
        <a:lstStyle/>
        <a:p>
          <a:r>
            <a:rPr lang="en-US"/>
            <a:t>In CH.9 Relation we taught that relations is Relationship between element of sets. </a:t>
          </a:r>
        </a:p>
      </dgm:t>
    </dgm:pt>
    <dgm:pt modelId="{53DC7469-1F5D-457F-8BA3-F6704C3CB0D7}" type="parTrans" cxnId="{5DC27A6F-A195-44B3-8656-CB2F517C0CF9}">
      <dgm:prSet/>
      <dgm:spPr/>
      <dgm:t>
        <a:bodyPr/>
        <a:lstStyle/>
        <a:p>
          <a:endParaRPr lang="en-US"/>
        </a:p>
      </dgm:t>
    </dgm:pt>
    <dgm:pt modelId="{AFEA7FE3-B46D-43B5-B650-58D07F0F17B0}" type="sibTrans" cxnId="{5DC27A6F-A195-44B3-8656-CB2F517C0CF9}">
      <dgm:prSet/>
      <dgm:spPr/>
      <dgm:t>
        <a:bodyPr/>
        <a:lstStyle/>
        <a:p>
          <a:endParaRPr lang="en-US"/>
        </a:p>
      </dgm:t>
    </dgm:pt>
    <dgm:pt modelId="{32981036-25D8-4A36-90D9-4E06309FD454}">
      <dgm:prSet/>
      <dgm:spPr/>
      <dgm:t>
        <a:bodyPr/>
        <a:lstStyle/>
        <a:p>
          <a:r>
            <a:rPr lang="en-US" dirty="0"/>
            <a:t>And In Ch. 10 become more apparent that how later can be used to in graph and to determine how the game and leagues can use to see condition of the individual players.</a:t>
          </a:r>
        </a:p>
      </dgm:t>
    </dgm:pt>
    <dgm:pt modelId="{AB55C690-9D00-4AFD-9A60-62DF5E125E3B}" type="parTrans" cxnId="{5B8A9697-44E9-4549-8B9D-77D0A0FB6F2F}">
      <dgm:prSet/>
      <dgm:spPr/>
      <dgm:t>
        <a:bodyPr/>
        <a:lstStyle/>
        <a:p>
          <a:endParaRPr lang="en-US"/>
        </a:p>
      </dgm:t>
    </dgm:pt>
    <dgm:pt modelId="{D0792E9F-45EB-491C-B211-2A7B983961D1}" type="sibTrans" cxnId="{5B8A9697-44E9-4549-8B9D-77D0A0FB6F2F}">
      <dgm:prSet/>
      <dgm:spPr/>
      <dgm:t>
        <a:bodyPr/>
        <a:lstStyle/>
        <a:p>
          <a:endParaRPr lang="en-US"/>
        </a:p>
      </dgm:t>
    </dgm:pt>
    <dgm:pt modelId="{A9CB45AF-910A-48D0-B52D-816F301918DA}" type="pres">
      <dgm:prSet presAssocID="{FD049A13-3307-42B3-AEFD-BF771CC9B112}" presName="root" presStyleCnt="0">
        <dgm:presLayoutVars>
          <dgm:dir/>
          <dgm:resizeHandles val="exact"/>
        </dgm:presLayoutVars>
      </dgm:prSet>
      <dgm:spPr/>
    </dgm:pt>
    <dgm:pt modelId="{B891E969-A677-4EEB-AF14-1E02679182E3}" type="pres">
      <dgm:prSet presAssocID="{161D0A67-FE06-4380-AE0C-1F9C23242AE2}" presName="compNode" presStyleCnt="0"/>
      <dgm:spPr/>
    </dgm:pt>
    <dgm:pt modelId="{7185D8F7-0C8A-4ACD-85F1-EF6BA2E0EF3D}" type="pres">
      <dgm:prSet presAssocID="{161D0A67-FE06-4380-AE0C-1F9C23242AE2}" presName="bgRect" presStyleLbl="bgShp" presStyleIdx="0" presStyleCnt="2"/>
      <dgm:spPr/>
    </dgm:pt>
    <dgm:pt modelId="{B36027ED-F4A3-4E61-8A56-2A9B25FF8724}" type="pres">
      <dgm:prSet presAssocID="{161D0A67-FE06-4380-AE0C-1F9C23242AE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82E3AD0B-5631-40AB-A7A3-AD688C0307DB}" type="pres">
      <dgm:prSet presAssocID="{161D0A67-FE06-4380-AE0C-1F9C23242AE2}" presName="spaceRect" presStyleCnt="0"/>
      <dgm:spPr/>
    </dgm:pt>
    <dgm:pt modelId="{346BAC78-AE28-4424-B40B-F73AC1A348BD}" type="pres">
      <dgm:prSet presAssocID="{161D0A67-FE06-4380-AE0C-1F9C23242AE2}" presName="parTx" presStyleLbl="revTx" presStyleIdx="0" presStyleCnt="2">
        <dgm:presLayoutVars>
          <dgm:chMax val="0"/>
          <dgm:chPref val="0"/>
        </dgm:presLayoutVars>
      </dgm:prSet>
      <dgm:spPr/>
    </dgm:pt>
    <dgm:pt modelId="{23B73E71-1C83-424F-9311-BC3864EBC7DF}" type="pres">
      <dgm:prSet presAssocID="{AFEA7FE3-B46D-43B5-B650-58D07F0F17B0}" presName="sibTrans" presStyleCnt="0"/>
      <dgm:spPr/>
    </dgm:pt>
    <dgm:pt modelId="{C35D5FB3-7253-4730-B3FE-EC7AF6DF5FE2}" type="pres">
      <dgm:prSet presAssocID="{32981036-25D8-4A36-90D9-4E06309FD454}" presName="compNode" presStyleCnt="0"/>
      <dgm:spPr/>
    </dgm:pt>
    <dgm:pt modelId="{722E543C-42F7-4674-8492-BFECC4FF2393}" type="pres">
      <dgm:prSet presAssocID="{32981036-25D8-4A36-90D9-4E06309FD454}" presName="bgRect" presStyleLbl="bgShp" presStyleIdx="1" presStyleCnt="2"/>
      <dgm:spPr/>
    </dgm:pt>
    <dgm:pt modelId="{5E69C24D-F7A1-4422-8790-DE9A63C015DB}" type="pres">
      <dgm:prSet presAssocID="{32981036-25D8-4A36-90D9-4E06309FD45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ss Pieces"/>
        </a:ext>
      </dgm:extLst>
    </dgm:pt>
    <dgm:pt modelId="{37C023A6-69F5-4302-B969-984C89FEE27E}" type="pres">
      <dgm:prSet presAssocID="{32981036-25D8-4A36-90D9-4E06309FD454}" presName="spaceRect" presStyleCnt="0"/>
      <dgm:spPr/>
    </dgm:pt>
    <dgm:pt modelId="{C211FFCC-2C83-4272-93C7-6087024BEE54}" type="pres">
      <dgm:prSet presAssocID="{32981036-25D8-4A36-90D9-4E06309FD454}" presName="parTx" presStyleLbl="revTx" presStyleIdx="1" presStyleCnt="2">
        <dgm:presLayoutVars>
          <dgm:chMax val="0"/>
          <dgm:chPref val="0"/>
        </dgm:presLayoutVars>
      </dgm:prSet>
      <dgm:spPr/>
    </dgm:pt>
  </dgm:ptLst>
  <dgm:cxnLst>
    <dgm:cxn modelId="{850D2334-6078-4A59-BC2B-80659DD7EDE0}" type="presOf" srcId="{161D0A67-FE06-4380-AE0C-1F9C23242AE2}" destId="{346BAC78-AE28-4424-B40B-F73AC1A348BD}" srcOrd="0" destOrd="0" presId="urn:microsoft.com/office/officeart/2018/2/layout/IconVerticalSolidList"/>
    <dgm:cxn modelId="{C119CF64-91EF-434C-8F53-E80F856F2C23}" type="presOf" srcId="{32981036-25D8-4A36-90D9-4E06309FD454}" destId="{C211FFCC-2C83-4272-93C7-6087024BEE54}" srcOrd="0" destOrd="0" presId="urn:microsoft.com/office/officeart/2018/2/layout/IconVerticalSolidList"/>
    <dgm:cxn modelId="{5DC27A6F-A195-44B3-8656-CB2F517C0CF9}" srcId="{FD049A13-3307-42B3-AEFD-BF771CC9B112}" destId="{161D0A67-FE06-4380-AE0C-1F9C23242AE2}" srcOrd="0" destOrd="0" parTransId="{53DC7469-1F5D-457F-8BA3-F6704C3CB0D7}" sibTransId="{AFEA7FE3-B46D-43B5-B650-58D07F0F17B0}"/>
    <dgm:cxn modelId="{5B8A9697-44E9-4549-8B9D-77D0A0FB6F2F}" srcId="{FD049A13-3307-42B3-AEFD-BF771CC9B112}" destId="{32981036-25D8-4A36-90D9-4E06309FD454}" srcOrd="1" destOrd="0" parTransId="{AB55C690-9D00-4AFD-9A60-62DF5E125E3B}" sibTransId="{D0792E9F-45EB-491C-B211-2A7B983961D1}"/>
    <dgm:cxn modelId="{51B874A2-D8FE-4E82-BDC6-5641E4A95DD8}" type="presOf" srcId="{FD049A13-3307-42B3-AEFD-BF771CC9B112}" destId="{A9CB45AF-910A-48D0-B52D-816F301918DA}" srcOrd="0" destOrd="0" presId="urn:microsoft.com/office/officeart/2018/2/layout/IconVerticalSolidList"/>
    <dgm:cxn modelId="{798DB42A-EFB6-401E-9D8C-87EF9F730D66}" type="presParOf" srcId="{A9CB45AF-910A-48D0-B52D-816F301918DA}" destId="{B891E969-A677-4EEB-AF14-1E02679182E3}" srcOrd="0" destOrd="0" presId="urn:microsoft.com/office/officeart/2018/2/layout/IconVerticalSolidList"/>
    <dgm:cxn modelId="{223F11E1-D944-4C48-9021-645A6C710201}" type="presParOf" srcId="{B891E969-A677-4EEB-AF14-1E02679182E3}" destId="{7185D8F7-0C8A-4ACD-85F1-EF6BA2E0EF3D}" srcOrd="0" destOrd="0" presId="urn:microsoft.com/office/officeart/2018/2/layout/IconVerticalSolidList"/>
    <dgm:cxn modelId="{F2086811-78C7-428A-91B0-B773B52DF3B4}" type="presParOf" srcId="{B891E969-A677-4EEB-AF14-1E02679182E3}" destId="{B36027ED-F4A3-4E61-8A56-2A9B25FF8724}" srcOrd="1" destOrd="0" presId="urn:microsoft.com/office/officeart/2018/2/layout/IconVerticalSolidList"/>
    <dgm:cxn modelId="{74D7E482-40B8-45C1-AE86-2C638DE31CF5}" type="presParOf" srcId="{B891E969-A677-4EEB-AF14-1E02679182E3}" destId="{82E3AD0B-5631-40AB-A7A3-AD688C0307DB}" srcOrd="2" destOrd="0" presId="urn:microsoft.com/office/officeart/2018/2/layout/IconVerticalSolidList"/>
    <dgm:cxn modelId="{0E84AF87-3F78-46F8-85BF-DFA6FA24D6CF}" type="presParOf" srcId="{B891E969-A677-4EEB-AF14-1E02679182E3}" destId="{346BAC78-AE28-4424-B40B-F73AC1A348BD}" srcOrd="3" destOrd="0" presId="urn:microsoft.com/office/officeart/2018/2/layout/IconVerticalSolidList"/>
    <dgm:cxn modelId="{CF0249FD-1AE0-45B0-BFD1-1BEF47FB9113}" type="presParOf" srcId="{A9CB45AF-910A-48D0-B52D-816F301918DA}" destId="{23B73E71-1C83-424F-9311-BC3864EBC7DF}" srcOrd="1" destOrd="0" presId="urn:microsoft.com/office/officeart/2018/2/layout/IconVerticalSolidList"/>
    <dgm:cxn modelId="{51C25E22-4396-4381-8229-469664766702}" type="presParOf" srcId="{A9CB45AF-910A-48D0-B52D-816F301918DA}" destId="{C35D5FB3-7253-4730-B3FE-EC7AF6DF5FE2}" srcOrd="2" destOrd="0" presId="urn:microsoft.com/office/officeart/2018/2/layout/IconVerticalSolidList"/>
    <dgm:cxn modelId="{2CA15532-47D3-4AC6-90C9-A148AED8440B}" type="presParOf" srcId="{C35D5FB3-7253-4730-B3FE-EC7AF6DF5FE2}" destId="{722E543C-42F7-4674-8492-BFECC4FF2393}" srcOrd="0" destOrd="0" presId="urn:microsoft.com/office/officeart/2018/2/layout/IconVerticalSolidList"/>
    <dgm:cxn modelId="{752378CC-5AED-4CD0-9356-CE64591103E3}" type="presParOf" srcId="{C35D5FB3-7253-4730-B3FE-EC7AF6DF5FE2}" destId="{5E69C24D-F7A1-4422-8790-DE9A63C015DB}" srcOrd="1" destOrd="0" presId="urn:microsoft.com/office/officeart/2018/2/layout/IconVerticalSolidList"/>
    <dgm:cxn modelId="{81F4E420-975C-459D-A8A8-9A553B442F13}" type="presParOf" srcId="{C35D5FB3-7253-4730-B3FE-EC7AF6DF5FE2}" destId="{37C023A6-69F5-4302-B969-984C89FEE27E}" srcOrd="2" destOrd="0" presId="urn:microsoft.com/office/officeart/2018/2/layout/IconVerticalSolidList"/>
    <dgm:cxn modelId="{734F1BF6-7CF3-441A-B2E1-7EEEAC8A7B28}" type="presParOf" srcId="{C35D5FB3-7253-4730-B3FE-EC7AF6DF5FE2}" destId="{C211FFCC-2C83-4272-93C7-6087024BEE5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60C739-3B45-4B41-BCAB-8D55040291A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388BA93-11A1-4EAA-82DC-4CF6B95F348A}">
      <dgm:prSet/>
      <dgm:spPr/>
      <dgm:t>
        <a:bodyPr/>
        <a:lstStyle/>
        <a:p>
          <a:pPr>
            <a:lnSpc>
              <a:spcPct val="100000"/>
            </a:lnSpc>
          </a:pPr>
          <a:r>
            <a:rPr lang="en-US"/>
            <a:t>Since most of the Statistics in the game is very math-based. </a:t>
          </a:r>
        </a:p>
      </dgm:t>
    </dgm:pt>
    <dgm:pt modelId="{E75E7F23-D258-4F89-906A-EE1D4B1175F2}" type="parTrans" cxnId="{F0031784-4ADB-4350-8560-DFB1227A83DF}">
      <dgm:prSet/>
      <dgm:spPr/>
      <dgm:t>
        <a:bodyPr/>
        <a:lstStyle/>
        <a:p>
          <a:endParaRPr lang="en-US"/>
        </a:p>
      </dgm:t>
    </dgm:pt>
    <dgm:pt modelId="{70AC970B-03EE-49B7-9929-759161BE2D1A}" type="sibTrans" cxnId="{F0031784-4ADB-4350-8560-DFB1227A83DF}">
      <dgm:prSet/>
      <dgm:spPr/>
      <dgm:t>
        <a:bodyPr/>
        <a:lstStyle/>
        <a:p>
          <a:endParaRPr lang="en-US"/>
        </a:p>
      </dgm:t>
    </dgm:pt>
    <dgm:pt modelId="{AF40C673-8A1A-4D4B-8C15-DCC5DB63D3A2}">
      <dgm:prSet/>
      <dgm:spPr/>
      <dgm:t>
        <a:bodyPr/>
        <a:lstStyle/>
        <a:p>
          <a:pPr>
            <a:lnSpc>
              <a:spcPct val="100000"/>
            </a:lnSpc>
          </a:pPr>
          <a:r>
            <a:rPr lang="en-US"/>
            <a:t>The advance statistics of the games is showed us the relation between each common statistics that shown in the game. </a:t>
          </a:r>
        </a:p>
      </dgm:t>
    </dgm:pt>
    <dgm:pt modelId="{D03321EB-09AE-4ADF-A10A-A21D2D715E22}" type="parTrans" cxnId="{3EBFC177-B4AE-4990-8458-08E5497E7914}">
      <dgm:prSet/>
      <dgm:spPr/>
      <dgm:t>
        <a:bodyPr/>
        <a:lstStyle/>
        <a:p>
          <a:endParaRPr lang="en-US"/>
        </a:p>
      </dgm:t>
    </dgm:pt>
    <dgm:pt modelId="{ADB688A5-336D-41C9-9D2E-0F3655E048CC}" type="sibTrans" cxnId="{3EBFC177-B4AE-4990-8458-08E5497E7914}">
      <dgm:prSet/>
      <dgm:spPr/>
      <dgm:t>
        <a:bodyPr/>
        <a:lstStyle/>
        <a:p>
          <a:endParaRPr lang="en-US"/>
        </a:p>
      </dgm:t>
    </dgm:pt>
    <dgm:pt modelId="{30CF61EC-6AEB-4477-AEF7-21B5D5409D4D}">
      <dgm:prSet/>
      <dgm:spPr/>
      <dgm:t>
        <a:bodyPr/>
        <a:lstStyle/>
        <a:p>
          <a:pPr>
            <a:lnSpc>
              <a:spcPct val="100000"/>
            </a:lnSpc>
          </a:pPr>
          <a:r>
            <a:rPr lang="en-US"/>
            <a:t>It is not only just baseball, but all other sport is also numbers-based sport. But the most notoriously very complicated math-based sports.</a:t>
          </a:r>
        </a:p>
      </dgm:t>
    </dgm:pt>
    <dgm:pt modelId="{D9153368-A5C1-46A5-9D74-9E4CE513627A}" type="parTrans" cxnId="{A82BF53E-4E18-48BC-8738-E92766E58E03}">
      <dgm:prSet/>
      <dgm:spPr/>
      <dgm:t>
        <a:bodyPr/>
        <a:lstStyle/>
        <a:p>
          <a:endParaRPr lang="en-US"/>
        </a:p>
      </dgm:t>
    </dgm:pt>
    <dgm:pt modelId="{AC9EA77E-FD46-424B-8CAE-C24D95E0C92A}" type="sibTrans" cxnId="{A82BF53E-4E18-48BC-8738-E92766E58E03}">
      <dgm:prSet/>
      <dgm:spPr/>
      <dgm:t>
        <a:bodyPr/>
        <a:lstStyle/>
        <a:p>
          <a:endParaRPr lang="en-US"/>
        </a:p>
      </dgm:t>
    </dgm:pt>
    <dgm:pt modelId="{2EF5C879-D0E8-4D1B-9244-1AA5CC33FC69}" type="pres">
      <dgm:prSet presAssocID="{D460C739-3B45-4B41-BCAB-8D55040291AE}" presName="root" presStyleCnt="0">
        <dgm:presLayoutVars>
          <dgm:dir/>
          <dgm:resizeHandles val="exact"/>
        </dgm:presLayoutVars>
      </dgm:prSet>
      <dgm:spPr/>
    </dgm:pt>
    <dgm:pt modelId="{81E12DC6-2D54-461A-AF89-DC024FC47F57}" type="pres">
      <dgm:prSet presAssocID="{2388BA93-11A1-4EAA-82DC-4CF6B95F348A}" presName="compNode" presStyleCnt="0"/>
      <dgm:spPr/>
    </dgm:pt>
    <dgm:pt modelId="{9DDBC9E6-662F-47B9-B3BA-75D2D9ED6773}" type="pres">
      <dgm:prSet presAssocID="{2388BA93-11A1-4EAA-82DC-4CF6B95F348A}" presName="bgRect" presStyleLbl="bgShp" presStyleIdx="0" presStyleCnt="3"/>
      <dgm:spPr/>
    </dgm:pt>
    <dgm:pt modelId="{1AFC79B0-D2CA-4AAD-A1CA-2BC8F5B24E94}" type="pres">
      <dgm:prSet presAssocID="{2388BA93-11A1-4EAA-82DC-4CF6B95F348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lculator"/>
        </a:ext>
      </dgm:extLst>
    </dgm:pt>
    <dgm:pt modelId="{2B6045D5-2E03-434A-9389-577479018A3C}" type="pres">
      <dgm:prSet presAssocID="{2388BA93-11A1-4EAA-82DC-4CF6B95F348A}" presName="spaceRect" presStyleCnt="0"/>
      <dgm:spPr/>
    </dgm:pt>
    <dgm:pt modelId="{B21C9120-0970-401B-A3A5-27C706F7B95F}" type="pres">
      <dgm:prSet presAssocID="{2388BA93-11A1-4EAA-82DC-4CF6B95F348A}" presName="parTx" presStyleLbl="revTx" presStyleIdx="0" presStyleCnt="3">
        <dgm:presLayoutVars>
          <dgm:chMax val="0"/>
          <dgm:chPref val="0"/>
        </dgm:presLayoutVars>
      </dgm:prSet>
      <dgm:spPr/>
    </dgm:pt>
    <dgm:pt modelId="{2A4536F7-EACE-465D-8F87-F742EF0BFCB6}" type="pres">
      <dgm:prSet presAssocID="{70AC970B-03EE-49B7-9929-759161BE2D1A}" presName="sibTrans" presStyleCnt="0"/>
      <dgm:spPr/>
    </dgm:pt>
    <dgm:pt modelId="{A5F1AD99-17D3-4D05-A83B-CEA752663533}" type="pres">
      <dgm:prSet presAssocID="{AF40C673-8A1A-4D4B-8C15-DCC5DB63D3A2}" presName="compNode" presStyleCnt="0"/>
      <dgm:spPr/>
    </dgm:pt>
    <dgm:pt modelId="{33E97670-3AF4-44EE-8EC7-BE2BACC9E309}" type="pres">
      <dgm:prSet presAssocID="{AF40C673-8A1A-4D4B-8C15-DCC5DB63D3A2}" presName="bgRect" presStyleLbl="bgShp" presStyleIdx="1" presStyleCnt="3"/>
      <dgm:spPr/>
    </dgm:pt>
    <dgm:pt modelId="{B9D3002C-DEC5-4D76-8567-C739D87F4660}" type="pres">
      <dgm:prSet presAssocID="{AF40C673-8A1A-4D4B-8C15-DCC5DB63D3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ss Pieces"/>
        </a:ext>
      </dgm:extLst>
    </dgm:pt>
    <dgm:pt modelId="{D0AFA9D6-5183-49E0-9E90-DD8BA283990A}" type="pres">
      <dgm:prSet presAssocID="{AF40C673-8A1A-4D4B-8C15-DCC5DB63D3A2}" presName="spaceRect" presStyleCnt="0"/>
      <dgm:spPr/>
    </dgm:pt>
    <dgm:pt modelId="{D49482DF-CE93-4F65-8CE3-FBCAFBB08015}" type="pres">
      <dgm:prSet presAssocID="{AF40C673-8A1A-4D4B-8C15-DCC5DB63D3A2}" presName="parTx" presStyleLbl="revTx" presStyleIdx="1" presStyleCnt="3">
        <dgm:presLayoutVars>
          <dgm:chMax val="0"/>
          <dgm:chPref val="0"/>
        </dgm:presLayoutVars>
      </dgm:prSet>
      <dgm:spPr/>
    </dgm:pt>
    <dgm:pt modelId="{944564AD-28DA-4391-B3F2-AFF260C0FAEC}" type="pres">
      <dgm:prSet presAssocID="{ADB688A5-336D-41C9-9D2E-0F3655E048CC}" presName="sibTrans" presStyleCnt="0"/>
      <dgm:spPr/>
    </dgm:pt>
    <dgm:pt modelId="{1A5735CC-6EC4-4A2B-9914-2B4F510B6827}" type="pres">
      <dgm:prSet presAssocID="{30CF61EC-6AEB-4477-AEF7-21B5D5409D4D}" presName="compNode" presStyleCnt="0"/>
      <dgm:spPr/>
    </dgm:pt>
    <dgm:pt modelId="{099FF2D3-D4BD-4894-B683-4B2B6C1E3066}" type="pres">
      <dgm:prSet presAssocID="{30CF61EC-6AEB-4477-AEF7-21B5D5409D4D}" presName="bgRect" presStyleLbl="bgShp" presStyleIdx="2" presStyleCnt="3"/>
      <dgm:spPr/>
    </dgm:pt>
    <dgm:pt modelId="{25612768-C4D9-4F65-A813-A30DE9403DD9}" type="pres">
      <dgm:prSet presAssocID="{30CF61EC-6AEB-4477-AEF7-21B5D5409D4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seball"/>
        </a:ext>
      </dgm:extLst>
    </dgm:pt>
    <dgm:pt modelId="{2AF8E2F0-23AB-486B-A2B1-A761EE3D376E}" type="pres">
      <dgm:prSet presAssocID="{30CF61EC-6AEB-4477-AEF7-21B5D5409D4D}" presName="spaceRect" presStyleCnt="0"/>
      <dgm:spPr/>
    </dgm:pt>
    <dgm:pt modelId="{D64D8682-464F-4929-BF60-0751A48113F2}" type="pres">
      <dgm:prSet presAssocID="{30CF61EC-6AEB-4477-AEF7-21B5D5409D4D}" presName="parTx" presStyleLbl="revTx" presStyleIdx="2" presStyleCnt="3">
        <dgm:presLayoutVars>
          <dgm:chMax val="0"/>
          <dgm:chPref val="0"/>
        </dgm:presLayoutVars>
      </dgm:prSet>
      <dgm:spPr/>
    </dgm:pt>
  </dgm:ptLst>
  <dgm:cxnLst>
    <dgm:cxn modelId="{A82BF53E-4E18-48BC-8738-E92766E58E03}" srcId="{D460C739-3B45-4B41-BCAB-8D55040291AE}" destId="{30CF61EC-6AEB-4477-AEF7-21B5D5409D4D}" srcOrd="2" destOrd="0" parTransId="{D9153368-A5C1-46A5-9D74-9E4CE513627A}" sibTransId="{AC9EA77E-FD46-424B-8CAE-C24D95E0C92A}"/>
    <dgm:cxn modelId="{3EBFC177-B4AE-4990-8458-08E5497E7914}" srcId="{D460C739-3B45-4B41-BCAB-8D55040291AE}" destId="{AF40C673-8A1A-4D4B-8C15-DCC5DB63D3A2}" srcOrd="1" destOrd="0" parTransId="{D03321EB-09AE-4ADF-A10A-A21D2D715E22}" sibTransId="{ADB688A5-336D-41C9-9D2E-0F3655E048CC}"/>
    <dgm:cxn modelId="{3AC1D97C-AC36-46C4-BF4A-1B41E0B34C8B}" type="presOf" srcId="{30CF61EC-6AEB-4477-AEF7-21B5D5409D4D}" destId="{D64D8682-464F-4929-BF60-0751A48113F2}" srcOrd="0" destOrd="0" presId="urn:microsoft.com/office/officeart/2018/2/layout/IconVerticalSolidList"/>
    <dgm:cxn modelId="{DB7A9482-09B3-47B6-B710-ACF02A172AFD}" type="presOf" srcId="{2388BA93-11A1-4EAA-82DC-4CF6B95F348A}" destId="{B21C9120-0970-401B-A3A5-27C706F7B95F}" srcOrd="0" destOrd="0" presId="urn:microsoft.com/office/officeart/2018/2/layout/IconVerticalSolidList"/>
    <dgm:cxn modelId="{F0031784-4ADB-4350-8560-DFB1227A83DF}" srcId="{D460C739-3B45-4B41-BCAB-8D55040291AE}" destId="{2388BA93-11A1-4EAA-82DC-4CF6B95F348A}" srcOrd="0" destOrd="0" parTransId="{E75E7F23-D258-4F89-906A-EE1D4B1175F2}" sibTransId="{70AC970B-03EE-49B7-9929-759161BE2D1A}"/>
    <dgm:cxn modelId="{2828FF84-C242-46A5-8C1B-CDCBD494D19C}" type="presOf" srcId="{AF40C673-8A1A-4D4B-8C15-DCC5DB63D3A2}" destId="{D49482DF-CE93-4F65-8CE3-FBCAFBB08015}" srcOrd="0" destOrd="0" presId="urn:microsoft.com/office/officeart/2018/2/layout/IconVerticalSolidList"/>
    <dgm:cxn modelId="{915F108E-5723-4BC1-9CB4-10FED9D1518C}" type="presOf" srcId="{D460C739-3B45-4B41-BCAB-8D55040291AE}" destId="{2EF5C879-D0E8-4D1B-9244-1AA5CC33FC69}" srcOrd="0" destOrd="0" presId="urn:microsoft.com/office/officeart/2018/2/layout/IconVerticalSolidList"/>
    <dgm:cxn modelId="{52ACEA78-EE6C-407A-B069-32D5692A8B21}" type="presParOf" srcId="{2EF5C879-D0E8-4D1B-9244-1AA5CC33FC69}" destId="{81E12DC6-2D54-461A-AF89-DC024FC47F57}" srcOrd="0" destOrd="0" presId="urn:microsoft.com/office/officeart/2018/2/layout/IconVerticalSolidList"/>
    <dgm:cxn modelId="{CCD8C7D7-B425-47E8-BBB6-C47225F3B91C}" type="presParOf" srcId="{81E12DC6-2D54-461A-AF89-DC024FC47F57}" destId="{9DDBC9E6-662F-47B9-B3BA-75D2D9ED6773}" srcOrd="0" destOrd="0" presId="urn:microsoft.com/office/officeart/2018/2/layout/IconVerticalSolidList"/>
    <dgm:cxn modelId="{B55A6FF5-D1EB-44A2-B1F4-BA523644143E}" type="presParOf" srcId="{81E12DC6-2D54-461A-AF89-DC024FC47F57}" destId="{1AFC79B0-D2CA-4AAD-A1CA-2BC8F5B24E94}" srcOrd="1" destOrd="0" presId="urn:microsoft.com/office/officeart/2018/2/layout/IconVerticalSolidList"/>
    <dgm:cxn modelId="{5F09FC71-F5CA-4D2B-A188-35A713D55B04}" type="presParOf" srcId="{81E12DC6-2D54-461A-AF89-DC024FC47F57}" destId="{2B6045D5-2E03-434A-9389-577479018A3C}" srcOrd="2" destOrd="0" presId="urn:microsoft.com/office/officeart/2018/2/layout/IconVerticalSolidList"/>
    <dgm:cxn modelId="{B9CBEE42-16EA-4A8B-A330-06254DB79921}" type="presParOf" srcId="{81E12DC6-2D54-461A-AF89-DC024FC47F57}" destId="{B21C9120-0970-401B-A3A5-27C706F7B95F}" srcOrd="3" destOrd="0" presId="urn:microsoft.com/office/officeart/2018/2/layout/IconVerticalSolidList"/>
    <dgm:cxn modelId="{F826482F-FF62-4F4D-A7E1-F5D27A56BF8A}" type="presParOf" srcId="{2EF5C879-D0E8-4D1B-9244-1AA5CC33FC69}" destId="{2A4536F7-EACE-465D-8F87-F742EF0BFCB6}" srcOrd="1" destOrd="0" presId="urn:microsoft.com/office/officeart/2018/2/layout/IconVerticalSolidList"/>
    <dgm:cxn modelId="{C7BC0DA8-BEA3-4011-B6A2-394B26A027E5}" type="presParOf" srcId="{2EF5C879-D0E8-4D1B-9244-1AA5CC33FC69}" destId="{A5F1AD99-17D3-4D05-A83B-CEA752663533}" srcOrd="2" destOrd="0" presId="urn:microsoft.com/office/officeart/2018/2/layout/IconVerticalSolidList"/>
    <dgm:cxn modelId="{160C0E31-E0E6-42AD-B05B-554855EC488F}" type="presParOf" srcId="{A5F1AD99-17D3-4D05-A83B-CEA752663533}" destId="{33E97670-3AF4-44EE-8EC7-BE2BACC9E309}" srcOrd="0" destOrd="0" presId="urn:microsoft.com/office/officeart/2018/2/layout/IconVerticalSolidList"/>
    <dgm:cxn modelId="{A0F16C9C-1C3C-4761-AB1A-843E96A718F8}" type="presParOf" srcId="{A5F1AD99-17D3-4D05-A83B-CEA752663533}" destId="{B9D3002C-DEC5-4D76-8567-C739D87F4660}" srcOrd="1" destOrd="0" presId="urn:microsoft.com/office/officeart/2018/2/layout/IconVerticalSolidList"/>
    <dgm:cxn modelId="{7CA19B57-B833-4E74-A192-81DFAB77F28D}" type="presParOf" srcId="{A5F1AD99-17D3-4D05-A83B-CEA752663533}" destId="{D0AFA9D6-5183-49E0-9E90-DD8BA283990A}" srcOrd="2" destOrd="0" presId="urn:microsoft.com/office/officeart/2018/2/layout/IconVerticalSolidList"/>
    <dgm:cxn modelId="{5747F97F-EEFF-4883-966F-30D3BB4928DF}" type="presParOf" srcId="{A5F1AD99-17D3-4D05-A83B-CEA752663533}" destId="{D49482DF-CE93-4F65-8CE3-FBCAFBB08015}" srcOrd="3" destOrd="0" presId="urn:microsoft.com/office/officeart/2018/2/layout/IconVerticalSolidList"/>
    <dgm:cxn modelId="{9A619D72-872A-46EA-B326-63823E0E63C1}" type="presParOf" srcId="{2EF5C879-D0E8-4D1B-9244-1AA5CC33FC69}" destId="{944564AD-28DA-4391-B3F2-AFF260C0FAEC}" srcOrd="3" destOrd="0" presId="urn:microsoft.com/office/officeart/2018/2/layout/IconVerticalSolidList"/>
    <dgm:cxn modelId="{07DA505E-07AC-48EF-8143-2E94E0BF677C}" type="presParOf" srcId="{2EF5C879-D0E8-4D1B-9244-1AA5CC33FC69}" destId="{1A5735CC-6EC4-4A2B-9914-2B4F510B6827}" srcOrd="4" destOrd="0" presId="urn:microsoft.com/office/officeart/2018/2/layout/IconVerticalSolidList"/>
    <dgm:cxn modelId="{8688C6EE-9719-4F0D-B70B-80F91B5EE20C}" type="presParOf" srcId="{1A5735CC-6EC4-4A2B-9914-2B4F510B6827}" destId="{099FF2D3-D4BD-4894-B683-4B2B6C1E3066}" srcOrd="0" destOrd="0" presId="urn:microsoft.com/office/officeart/2018/2/layout/IconVerticalSolidList"/>
    <dgm:cxn modelId="{124CF151-7C65-4DFA-B21D-579541037400}" type="presParOf" srcId="{1A5735CC-6EC4-4A2B-9914-2B4F510B6827}" destId="{25612768-C4D9-4F65-A813-A30DE9403DD9}" srcOrd="1" destOrd="0" presId="urn:microsoft.com/office/officeart/2018/2/layout/IconVerticalSolidList"/>
    <dgm:cxn modelId="{B1F6644E-4589-49DB-B4BE-43A3A0A02421}" type="presParOf" srcId="{1A5735CC-6EC4-4A2B-9914-2B4F510B6827}" destId="{2AF8E2F0-23AB-486B-A2B1-A761EE3D376E}" srcOrd="2" destOrd="0" presId="urn:microsoft.com/office/officeart/2018/2/layout/IconVerticalSolidList"/>
    <dgm:cxn modelId="{DC980324-6ABB-4624-BDCE-A42664595F4A}" type="presParOf" srcId="{1A5735CC-6EC4-4A2B-9914-2B4F510B6827}" destId="{D64D8682-464F-4929-BF60-0751A48113F2}"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D231B5-67AE-4FB1-9CF4-4AAC80E04B3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2A59B31-C879-44D1-8535-A65843845019}">
      <dgm:prSet/>
      <dgm:spPr/>
      <dgm:t>
        <a:bodyPr/>
        <a:lstStyle/>
        <a:p>
          <a:pPr>
            <a:lnSpc>
              <a:spcPct val="100000"/>
            </a:lnSpc>
          </a:pPr>
          <a:r>
            <a:rPr lang="en-US"/>
            <a:t>Players in big league use their stat to determine how they can prepare the game in future.</a:t>
          </a:r>
        </a:p>
      </dgm:t>
    </dgm:pt>
    <dgm:pt modelId="{92D05A3F-9305-478F-9341-E8950469F963}" type="parTrans" cxnId="{C6409C00-FA31-4517-A921-F1BE78EEDAD0}">
      <dgm:prSet/>
      <dgm:spPr/>
      <dgm:t>
        <a:bodyPr/>
        <a:lstStyle/>
        <a:p>
          <a:endParaRPr lang="en-US"/>
        </a:p>
      </dgm:t>
    </dgm:pt>
    <dgm:pt modelId="{2410ED96-CA4E-4529-B2A8-792DD25D0D6F}" type="sibTrans" cxnId="{C6409C00-FA31-4517-A921-F1BE78EEDAD0}">
      <dgm:prSet/>
      <dgm:spPr/>
      <dgm:t>
        <a:bodyPr/>
        <a:lstStyle/>
        <a:p>
          <a:endParaRPr lang="en-US"/>
        </a:p>
      </dgm:t>
    </dgm:pt>
    <dgm:pt modelId="{FF727FC7-67ED-46CB-843A-2FE6E5EFBB9B}">
      <dgm:prSet/>
      <dgm:spPr/>
      <dgm:t>
        <a:bodyPr/>
        <a:lstStyle/>
        <a:p>
          <a:pPr>
            <a:lnSpc>
              <a:spcPct val="100000"/>
            </a:lnSpc>
          </a:pPr>
          <a:r>
            <a:rPr lang="en-US"/>
            <a:t>Most athlete recently they use a lot of technology to record their condition.  </a:t>
          </a:r>
        </a:p>
      </dgm:t>
    </dgm:pt>
    <dgm:pt modelId="{15D5950E-A31E-4FAE-80C5-1D395C476B77}" type="parTrans" cxnId="{162B25D7-2D4D-489D-9CDA-58629DCB180D}">
      <dgm:prSet/>
      <dgm:spPr/>
      <dgm:t>
        <a:bodyPr/>
        <a:lstStyle/>
        <a:p>
          <a:endParaRPr lang="en-US"/>
        </a:p>
      </dgm:t>
    </dgm:pt>
    <dgm:pt modelId="{955A93E1-2ADF-4DA7-BEE2-BECFD395FCA4}" type="sibTrans" cxnId="{162B25D7-2D4D-489D-9CDA-58629DCB180D}">
      <dgm:prSet/>
      <dgm:spPr/>
      <dgm:t>
        <a:bodyPr/>
        <a:lstStyle/>
        <a:p>
          <a:endParaRPr lang="en-US"/>
        </a:p>
      </dgm:t>
    </dgm:pt>
    <dgm:pt modelId="{350DFED2-0CA7-4C2B-82C6-224D1BC0ABBB}">
      <dgm:prSet/>
      <dgm:spPr/>
      <dgm:t>
        <a:bodyPr/>
        <a:lstStyle/>
        <a:p>
          <a:pPr>
            <a:lnSpc>
              <a:spcPct val="100000"/>
            </a:lnSpc>
          </a:pPr>
          <a:r>
            <a:rPr lang="en-US"/>
            <a:t>Prime Example is Trevor Bauer. Ex pro who currently play in Japan League. Who is a players that mostly reliance to technology to shape his craft. </a:t>
          </a:r>
        </a:p>
      </dgm:t>
    </dgm:pt>
    <dgm:pt modelId="{B6C8F041-C523-41FA-B8C1-188E33E0767B}" type="parTrans" cxnId="{33D0F2C6-DDC7-4B37-9411-313E2BF01BFA}">
      <dgm:prSet/>
      <dgm:spPr/>
      <dgm:t>
        <a:bodyPr/>
        <a:lstStyle/>
        <a:p>
          <a:endParaRPr lang="en-US"/>
        </a:p>
      </dgm:t>
    </dgm:pt>
    <dgm:pt modelId="{F5A882FE-6FF7-4675-B657-3730326F74A9}" type="sibTrans" cxnId="{33D0F2C6-DDC7-4B37-9411-313E2BF01BFA}">
      <dgm:prSet/>
      <dgm:spPr/>
      <dgm:t>
        <a:bodyPr/>
        <a:lstStyle/>
        <a:p>
          <a:endParaRPr lang="en-US"/>
        </a:p>
      </dgm:t>
    </dgm:pt>
    <dgm:pt modelId="{AC3616CB-E736-44DD-9510-000FF6BAFEC6}">
      <dgm:prSet/>
      <dgm:spPr/>
      <dgm:t>
        <a:bodyPr/>
        <a:lstStyle/>
        <a:p>
          <a:pPr>
            <a:lnSpc>
              <a:spcPct val="100000"/>
            </a:lnSpc>
          </a:pPr>
          <a:r>
            <a:rPr lang="en-US"/>
            <a:t>As for most player like myself mostly use relations to how to determine strength and weakness to perfected our skillset.</a:t>
          </a:r>
        </a:p>
      </dgm:t>
    </dgm:pt>
    <dgm:pt modelId="{62CFB69F-E174-454E-8874-C8579CB4D549}" type="parTrans" cxnId="{85C58B34-16A4-409B-8969-E5085609EF0B}">
      <dgm:prSet/>
      <dgm:spPr/>
      <dgm:t>
        <a:bodyPr/>
        <a:lstStyle/>
        <a:p>
          <a:endParaRPr lang="en-US"/>
        </a:p>
      </dgm:t>
    </dgm:pt>
    <dgm:pt modelId="{C5ECCD4A-21E4-4A05-B5B6-8883D553A44C}" type="sibTrans" cxnId="{85C58B34-16A4-409B-8969-E5085609EF0B}">
      <dgm:prSet/>
      <dgm:spPr/>
      <dgm:t>
        <a:bodyPr/>
        <a:lstStyle/>
        <a:p>
          <a:endParaRPr lang="en-US"/>
        </a:p>
      </dgm:t>
    </dgm:pt>
    <dgm:pt modelId="{82F7CE26-05A9-4232-BC50-90036472DEEE}" type="pres">
      <dgm:prSet presAssocID="{6AD231B5-67AE-4FB1-9CF4-4AAC80E04B35}" presName="root" presStyleCnt="0">
        <dgm:presLayoutVars>
          <dgm:dir/>
          <dgm:resizeHandles val="exact"/>
        </dgm:presLayoutVars>
      </dgm:prSet>
      <dgm:spPr/>
    </dgm:pt>
    <dgm:pt modelId="{8461A7B1-E9CC-4D1E-B7F6-3ACE03F4D467}" type="pres">
      <dgm:prSet presAssocID="{F2A59B31-C879-44D1-8535-A65843845019}" presName="compNode" presStyleCnt="0"/>
      <dgm:spPr/>
    </dgm:pt>
    <dgm:pt modelId="{791AF4EC-2566-4B29-A170-F7AE830C989A}" type="pres">
      <dgm:prSet presAssocID="{F2A59B31-C879-44D1-8535-A6584384501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seball"/>
        </a:ext>
      </dgm:extLst>
    </dgm:pt>
    <dgm:pt modelId="{650AAF37-1CF1-4A4B-8918-F15BC6E01C72}" type="pres">
      <dgm:prSet presAssocID="{F2A59B31-C879-44D1-8535-A65843845019}" presName="spaceRect" presStyleCnt="0"/>
      <dgm:spPr/>
    </dgm:pt>
    <dgm:pt modelId="{BA5FE13D-2ED7-454F-9634-19CB1D5473E7}" type="pres">
      <dgm:prSet presAssocID="{F2A59B31-C879-44D1-8535-A65843845019}" presName="textRect" presStyleLbl="revTx" presStyleIdx="0" presStyleCnt="4">
        <dgm:presLayoutVars>
          <dgm:chMax val="1"/>
          <dgm:chPref val="1"/>
        </dgm:presLayoutVars>
      </dgm:prSet>
      <dgm:spPr/>
    </dgm:pt>
    <dgm:pt modelId="{2014E09F-050D-4BC7-A741-0281D01BFDAC}" type="pres">
      <dgm:prSet presAssocID="{2410ED96-CA4E-4529-B2A8-792DD25D0D6F}" presName="sibTrans" presStyleCnt="0"/>
      <dgm:spPr/>
    </dgm:pt>
    <dgm:pt modelId="{366DD1D0-5AA7-4FBD-8C5D-097AC039B579}" type="pres">
      <dgm:prSet presAssocID="{FF727FC7-67ED-46CB-843A-2FE6E5EFBB9B}" presName="compNode" presStyleCnt="0"/>
      <dgm:spPr/>
    </dgm:pt>
    <dgm:pt modelId="{BE68418B-4D35-4B67-A4CA-6CA3443C941B}" type="pres">
      <dgm:prSet presAssocID="{FF727FC7-67ED-46CB-843A-2FE6E5EFBB9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dy Builder"/>
        </a:ext>
      </dgm:extLst>
    </dgm:pt>
    <dgm:pt modelId="{637BF204-4881-4CBA-BCA1-2F1AA8C3ADFB}" type="pres">
      <dgm:prSet presAssocID="{FF727FC7-67ED-46CB-843A-2FE6E5EFBB9B}" presName="spaceRect" presStyleCnt="0"/>
      <dgm:spPr/>
    </dgm:pt>
    <dgm:pt modelId="{CFD42507-EA2F-4629-AED2-C21161DD3FD0}" type="pres">
      <dgm:prSet presAssocID="{FF727FC7-67ED-46CB-843A-2FE6E5EFBB9B}" presName="textRect" presStyleLbl="revTx" presStyleIdx="1" presStyleCnt="4">
        <dgm:presLayoutVars>
          <dgm:chMax val="1"/>
          <dgm:chPref val="1"/>
        </dgm:presLayoutVars>
      </dgm:prSet>
      <dgm:spPr/>
    </dgm:pt>
    <dgm:pt modelId="{7F3134E3-23C7-4B97-B7A8-D3972BB82665}" type="pres">
      <dgm:prSet presAssocID="{955A93E1-2ADF-4DA7-BEE2-BECFD395FCA4}" presName="sibTrans" presStyleCnt="0"/>
      <dgm:spPr/>
    </dgm:pt>
    <dgm:pt modelId="{5726E68E-C68E-4527-ABD9-65C27B3683DB}" type="pres">
      <dgm:prSet presAssocID="{350DFED2-0CA7-4C2B-82C6-224D1BC0ABBB}" presName="compNode" presStyleCnt="0"/>
      <dgm:spPr/>
    </dgm:pt>
    <dgm:pt modelId="{7664017A-F09E-458F-882C-2A5942C40D61}" type="pres">
      <dgm:prSet presAssocID="{350DFED2-0CA7-4C2B-82C6-224D1BC0ABB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ptain"/>
        </a:ext>
      </dgm:extLst>
    </dgm:pt>
    <dgm:pt modelId="{8710CE00-870B-4B49-9B09-3356B36ED297}" type="pres">
      <dgm:prSet presAssocID="{350DFED2-0CA7-4C2B-82C6-224D1BC0ABBB}" presName="spaceRect" presStyleCnt="0"/>
      <dgm:spPr/>
    </dgm:pt>
    <dgm:pt modelId="{FA04FF4A-7521-4B45-A721-503BF9A45E69}" type="pres">
      <dgm:prSet presAssocID="{350DFED2-0CA7-4C2B-82C6-224D1BC0ABBB}" presName="textRect" presStyleLbl="revTx" presStyleIdx="2" presStyleCnt="4">
        <dgm:presLayoutVars>
          <dgm:chMax val="1"/>
          <dgm:chPref val="1"/>
        </dgm:presLayoutVars>
      </dgm:prSet>
      <dgm:spPr/>
    </dgm:pt>
    <dgm:pt modelId="{81DC868A-8695-4B09-8675-9C09B43DFD58}" type="pres">
      <dgm:prSet presAssocID="{F5A882FE-6FF7-4675-B657-3730326F74A9}" presName="sibTrans" presStyleCnt="0"/>
      <dgm:spPr/>
    </dgm:pt>
    <dgm:pt modelId="{9E167368-B84B-4211-BA75-42D196790417}" type="pres">
      <dgm:prSet presAssocID="{AC3616CB-E736-44DD-9510-000FF6BAFEC6}" presName="compNode" presStyleCnt="0"/>
      <dgm:spPr/>
    </dgm:pt>
    <dgm:pt modelId="{871DB91C-FA6F-4E4B-ABD8-504BE0C480A4}" type="pres">
      <dgm:prSet presAssocID="{AC3616CB-E736-44DD-9510-000FF6BAFEC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umbbell"/>
        </a:ext>
      </dgm:extLst>
    </dgm:pt>
    <dgm:pt modelId="{37A05DC8-2DF9-4705-8381-EDC77A218A38}" type="pres">
      <dgm:prSet presAssocID="{AC3616CB-E736-44DD-9510-000FF6BAFEC6}" presName="spaceRect" presStyleCnt="0"/>
      <dgm:spPr/>
    </dgm:pt>
    <dgm:pt modelId="{98380A4A-CDDA-429F-B3A9-8E6282B41597}" type="pres">
      <dgm:prSet presAssocID="{AC3616CB-E736-44DD-9510-000FF6BAFEC6}" presName="textRect" presStyleLbl="revTx" presStyleIdx="3" presStyleCnt="4">
        <dgm:presLayoutVars>
          <dgm:chMax val="1"/>
          <dgm:chPref val="1"/>
        </dgm:presLayoutVars>
      </dgm:prSet>
      <dgm:spPr/>
    </dgm:pt>
  </dgm:ptLst>
  <dgm:cxnLst>
    <dgm:cxn modelId="{C6409C00-FA31-4517-A921-F1BE78EEDAD0}" srcId="{6AD231B5-67AE-4FB1-9CF4-4AAC80E04B35}" destId="{F2A59B31-C879-44D1-8535-A65843845019}" srcOrd="0" destOrd="0" parTransId="{92D05A3F-9305-478F-9341-E8950469F963}" sibTransId="{2410ED96-CA4E-4529-B2A8-792DD25D0D6F}"/>
    <dgm:cxn modelId="{85C58B34-16A4-409B-8969-E5085609EF0B}" srcId="{6AD231B5-67AE-4FB1-9CF4-4AAC80E04B35}" destId="{AC3616CB-E736-44DD-9510-000FF6BAFEC6}" srcOrd="3" destOrd="0" parTransId="{62CFB69F-E174-454E-8874-C8579CB4D549}" sibTransId="{C5ECCD4A-21E4-4A05-B5B6-8883D553A44C}"/>
    <dgm:cxn modelId="{5D7DE874-333F-498D-A560-0771474D0E8B}" type="presOf" srcId="{FF727FC7-67ED-46CB-843A-2FE6E5EFBB9B}" destId="{CFD42507-EA2F-4629-AED2-C21161DD3FD0}" srcOrd="0" destOrd="0" presId="urn:microsoft.com/office/officeart/2018/2/layout/IconLabelList"/>
    <dgm:cxn modelId="{33D0F2C6-DDC7-4B37-9411-313E2BF01BFA}" srcId="{6AD231B5-67AE-4FB1-9CF4-4AAC80E04B35}" destId="{350DFED2-0CA7-4C2B-82C6-224D1BC0ABBB}" srcOrd="2" destOrd="0" parTransId="{B6C8F041-C523-41FA-B8C1-188E33E0767B}" sibTransId="{F5A882FE-6FF7-4675-B657-3730326F74A9}"/>
    <dgm:cxn modelId="{4F837DC9-4E14-4D92-B11B-83E39B618C40}" type="presOf" srcId="{6AD231B5-67AE-4FB1-9CF4-4AAC80E04B35}" destId="{82F7CE26-05A9-4232-BC50-90036472DEEE}" srcOrd="0" destOrd="0" presId="urn:microsoft.com/office/officeart/2018/2/layout/IconLabelList"/>
    <dgm:cxn modelId="{162B25D7-2D4D-489D-9CDA-58629DCB180D}" srcId="{6AD231B5-67AE-4FB1-9CF4-4AAC80E04B35}" destId="{FF727FC7-67ED-46CB-843A-2FE6E5EFBB9B}" srcOrd="1" destOrd="0" parTransId="{15D5950E-A31E-4FAE-80C5-1D395C476B77}" sibTransId="{955A93E1-2ADF-4DA7-BEE2-BECFD395FCA4}"/>
    <dgm:cxn modelId="{B6ADF1E1-44FF-4300-A31C-2911DD12A8E0}" type="presOf" srcId="{AC3616CB-E736-44DD-9510-000FF6BAFEC6}" destId="{98380A4A-CDDA-429F-B3A9-8E6282B41597}" srcOrd="0" destOrd="0" presId="urn:microsoft.com/office/officeart/2018/2/layout/IconLabelList"/>
    <dgm:cxn modelId="{FB2934EE-8E36-4D64-A19D-FAA2F74573FB}" type="presOf" srcId="{F2A59B31-C879-44D1-8535-A65843845019}" destId="{BA5FE13D-2ED7-454F-9634-19CB1D5473E7}" srcOrd="0" destOrd="0" presId="urn:microsoft.com/office/officeart/2018/2/layout/IconLabelList"/>
    <dgm:cxn modelId="{83B317FD-0D45-4D8D-97B9-BBF1174E2CC0}" type="presOf" srcId="{350DFED2-0CA7-4C2B-82C6-224D1BC0ABBB}" destId="{FA04FF4A-7521-4B45-A721-503BF9A45E69}" srcOrd="0" destOrd="0" presId="urn:microsoft.com/office/officeart/2018/2/layout/IconLabelList"/>
    <dgm:cxn modelId="{3BD2044F-DC67-4E4F-820E-C15B75287537}" type="presParOf" srcId="{82F7CE26-05A9-4232-BC50-90036472DEEE}" destId="{8461A7B1-E9CC-4D1E-B7F6-3ACE03F4D467}" srcOrd="0" destOrd="0" presId="urn:microsoft.com/office/officeart/2018/2/layout/IconLabelList"/>
    <dgm:cxn modelId="{59C4961F-D5C0-4600-8957-7832E7D2D6AF}" type="presParOf" srcId="{8461A7B1-E9CC-4D1E-B7F6-3ACE03F4D467}" destId="{791AF4EC-2566-4B29-A170-F7AE830C989A}" srcOrd="0" destOrd="0" presId="urn:microsoft.com/office/officeart/2018/2/layout/IconLabelList"/>
    <dgm:cxn modelId="{C94F9B5B-4FA7-456A-A4D8-19B2D301B26C}" type="presParOf" srcId="{8461A7B1-E9CC-4D1E-B7F6-3ACE03F4D467}" destId="{650AAF37-1CF1-4A4B-8918-F15BC6E01C72}" srcOrd="1" destOrd="0" presId="urn:microsoft.com/office/officeart/2018/2/layout/IconLabelList"/>
    <dgm:cxn modelId="{80957781-7776-45FD-AEE0-3A0CD37F932D}" type="presParOf" srcId="{8461A7B1-E9CC-4D1E-B7F6-3ACE03F4D467}" destId="{BA5FE13D-2ED7-454F-9634-19CB1D5473E7}" srcOrd="2" destOrd="0" presId="urn:microsoft.com/office/officeart/2018/2/layout/IconLabelList"/>
    <dgm:cxn modelId="{9D1DACB8-4723-498F-A505-6703D172BBED}" type="presParOf" srcId="{82F7CE26-05A9-4232-BC50-90036472DEEE}" destId="{2014E09F-050D-4BC7-A741-0281D01BFDAC}" srcOrd="1" destOrd="0" presId="urn:microsoft.com/office/officeart/2018/2/layout/IconLabelList"/>
    <dgm:cxn modelId="{4BD20358-AD85-40C6-A44F-0F3EC74EA6EB}" type="presParOf" srcId="{82F7CE26-05A9-4232-BC50-90036472DEEE}" destId="{366DD1D0-5AA7-4FBD-8C5D-097AC039B579}" srcOrd="2" destOrd="0" presId="urn:microsoft.com/office/officeart/2018/2/layout/IconLabelList"/>
    <dgm:cxn modelId="{2AD76C56-BBC8-49D6-B6D4-3C4D8ED3028C}" type="presParOf" srcId="{366DD1D0-5AA7-4FBD-8C5D-097AC039B579}" destId="{BE68418B-4D35-4B67-A4CA-6CA3443C941B}" srcOrd="0" destOrd="0" presId="urn:microsoft.com/office/officeart/2018/2/layout/IconLabelList"/>
    <dgm:cxn modelId="{4AC2D0D2-BEAA-4CCF-ABE6-0D9AB284A543}" type="presParOf" srcId="{366DD1D0-5AA7-4FBD-8C5D-097AC039B579}" destId="{637BF204-4881-4CBA-BCA1-2F1AA8C3ADFB}" srcOrd="1" destOrd="0" presId="urn:microsoft.com/office/officeart/2018/2/layout/IconLabelList"/>
    <dgm:cxn modelId="{C60E4821-8FF9-4147-B1F5-B43C1C670460}" type="presParOf" srcId="{366DD1D0-5AA7-4FBD-8C5D-097AC039B579}" destId="{CFD42507-EA2F-4629-AED2-C21161DD3FD0}" srcOrd="2" destOrd="0" presId="urn:microsoft.com/office/officeart/2018/2/layout/IconLabelList"/>
    <dgm:cxn modelId="{650F7437-6F35-45B4-AC6C-20B815033905}" type="presParOf" srcId="{82F7CE26-05A9-4232-BC50-90036472DEEE}" destId="{7F3134E3-23C7-4B97-B7A8-D3972BB82665}" srcOrd="3" destOrd="0" presId="urn:microsoft.com/office/officeart/2018/2/layout/IconLabelList"/>
    <dgm:cxn modelId="{E49490BD-0E3D-48F6-BC46-7F0A92E74D04}" type="presParOf" srcId="{82F7CE26-05A9-4232-BC50-90036472DEEE}" destId="{5726E68E-C68E-4527-ABD9-65C27B3683DB}" srcOrd="4" destOrd="0" presId="urn:microsoft.com/office/officeart/2018/2/layout/IconLabelList"/>
    <dgm:cxn modelId="{C2CC4C4B-604A-4BCD-B79B-1BB96E1EF6EA}" type="presParOf" srcId="{5726E68E-C68E-4527-ABD9-65C27B3683DB}" destId="{7664017A-F09E-458F-882C-2A5942C40D61}" srcOrd="0" destOrd="0" presId="urn:microsoft.com/office/officeart/2018/2/layout/IconLabelList"/>
    <dgm:cxn modelId="{D46E371E-F44E-47AA-8026-F8D5926CF330}" type="presParOf" srcId="{5726E68E-C68E-4527-ABD9-65C27B3683DB}" destId="{8710CE00-870B-4B49-9B09-3356B36ED297}" srcOrd="1" destOrd="0" presId="urn:microsoft.com/office/officeart/2018/2/layout/IconLabelList"/>
    <dgm:cxn modelId="{2CB2D75C-DE3D-4E6C-B57E-2519AE6FAA24}" type="presParOf" srcId="{5726E68E-C68E-4527-ABD9-65C27B3683DB}" destId="{FA04FF4A-7521-4B45-A721-503BF9A45E69}" srcOrd="2" destOrd="0" presId="urn:microsoft.com/office/officeart/2018/2/layout/IconLabelList"/>
    <dgm:cxn modelId="{2F1FE570-8D22-4356-A2E0-502C6685E93C}" type="presParOf" srcId="{82F7CE26-05A9-4232-BC50-90036472DEEE}" destId="{81DC868A-8695-4B09-8675-9C09B43DFD58}" srcOrd="5" destOrd="0" presId="urn:microsoft.com/office/officeart/2018/2/layout/IconLabelList"/>
    <dgm:cxn modelId="{D5CF639F-35D4-49F0-A2BA-379F620B311C}" type="presParOf" srcId="{82F7CE26-05A9-4232-BC50-90036472DEEE}" destId="{9E167368-B84B-4211-BA75-42D196790417}" srcOrd="6" destOrd="0" presId="urn:microsoft.com/office/officeart/2018/2/layout/IconLabelList"/>
    <dgm:cxn modelId="{5DE79044-EE45-4ACB-9B19-48B5C56B14CB}" type="presParOf" srcId="{9E167368-B84B-4211-BA75-42D196790417}" destId="{871DB91C-FA6F-4E4B-ABD8-504BE0C480A4}" srcOrd="0" destOrd="0" presId="urn:microsoft.com/office/officeart/2018/2/layout/IconLabelList"/>
    <dgm:cxn modelId="{1DAC4798-34BB-4795-817D-6C863860BC71}" type="presParOf" srcId="{9E167368-B84B-4211-BA75-42D196790417}" destId="{37A05DC8-2DF9-4705-8381-EDC77A218A38}" srcOrd="1" destOrd="0" presId="urn:microsoft.com/office/officeart/2018/2/layout/IconLabelList"/>
    <dgm:cxn modelId="{2C7BB527-298A-4E43-888D-F4F7BE5D22A4}" type="presParOf" srcId="{9E167368-B84B-4211-BA75-42D196790417}" destId="{98380A4A-CDDA-429F-B3A9-8E6282B41597}"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BC8BC8-7AD4-4037-9DF1-17B7E50F38F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98228E3-04AA-4C2E-A6A0-AD67F1EF2602}">
      <dgm:prSet/>
      <dgm:spPr/>
      <dgm:t>
        <a:bodyPr/>
        <a:lstStyle/>
        <a:p>
          <a:r>
            <a:rPr lang="en-US"/>
            <a:t>Gym Training application</a:t>
          </a:r>
        </a:p>
      </dgm:t>
    </dgm:pt>
    <dgm:pt modelId="{A79190D2-62D3-4448-922C-0AB29844DAF2}" type="parTrans" cxnId="{A0375A9B-04CB-42DE-BF39-C4F00DB1CBD6}">
      <dgm:prSet/>
      <dgm:spPr/>
      <dgm:t>
        <a:bodyPr/>
        <a:lstStyle/>
        <a:p>
          <a:endParaRPr lang="en-US"/>
        </a:p>
      </dgm:t>
    </dgm:pt>
    <dgm:pt modelId="{BACFABAD-FD5D-4E1B-BD62-636300F4FA42}" type="sibTrans" cxnId="{A0375A9B-04CB-42DE-BF39-C4F00DB1CBD6}">
      <dgm:prSet/>
      <dgm:spPr/>
      <dgm:t>
        <a:bodyPr/>
        <a:lstStyle/>
        <a:p>
          <a:endParaRPr lang="en-US"/>
        </a:p>
      </dgm:t>
    </dgm:pt>
    <dgm:pt modelId="{9FE02F6F-2802-472E-BBF9-70A6C502E6D4}">
      <dgm:prSet/>
      <dgm:spPr/>
      <dgm:t>
        <a:bodyPr/>
        <a:lstStyle/>
        <a:p>
          <a:r>
            <a:rPr lang="en-US"/>
            <a:t>Agility training application</a:t>
          </a:r>
        </a:p>
      </dgm:t>
    </dgm:pt>
    <dgm:pt modelId="{37EC8B93-35E9-457C-9AA5-742972A4C499}" type="parTrans" cxnId="{B5A3FD07-2D5A-4883-A421-50D43BF2D8E4}">
      <dgm:prSet/>
      <dgm:spPr/>
      <dgm:t>
        <a:bodyPr/>
        <a:lstStyle/>
        <a:p>
          <a:endParaRPr lang="en-US"/>
        </a:p>
      </dgm:t>
    </dgm:pt>
    <dgm:pt modelId="{0FC073E2-46A4-4FED-ACE1-FA9A2744F574}" type="sibTrans" cxnId="{B5A3FD07-2D5A-4883-A421-50D43BF2D8E4}">
      <dgm:prSet/>
      <dgm:spPr/>
      <dgm:t>
        <a:bodyPr/>
        <a:lstStyle/>
        <a:p>
          <a:endParaRPr lang="en-US"/>
        </a:p>
      </dgm:t>
    </dgm:pt>
    <dgm:pt modelId="{48D9CF0E-D891-4C58-A944-C7B10FC3379A}">
      <dgm:prSet/>
      <dgm:spPr/>
      <dgm:t>
        <a:bodyPr/>
        <a:lstStyle/>
        <a:p>
          <a:r>
            <a:rPr lang="en-US"/>
            <a:t>Any major sport statistic websites. Example: ESPN or Sport Reference.</a:t>
          </a:r>
        </a:p>
      </dgm:t>
    </dgm:pt>
    <dgm:pt modelId="{3EB2767F-6503-4DC7-B071-7AD298865712}" type="parTrans" cxnId="{4B579838-022A-4DC9-A874-7C3372024D0D}">
      <dgm:prSet/>
      <dgm:spPr/>
      <dgm:t>
        <a:bodyPr/>
        <a:lstStyle/>
        <a:p>
          <a:endParaRPr lang="en-US"/>
        </a:p>
      </dgm:t>
    </dgm:pt>
    <dgm:pt modelId="{19098C91-4E34-4985-8961-D9CD5ACA325A}" type="sibTrans" cxnId="{4B579838-022A-4DC9-A874-7C3372024D0D}">
      <dgm:prSet/>
      <dgm:spPr/>
      <dgm:t>
        <a:bodyPr/>
        <a:lstStyle/>
        <a:p>
          <a:endParaRPr lang="en-US"/>
        </a:p>
      </dgm:t>
    </dgm:pt>
    <dgm:pt modelId="{26202DBA-209E-49EE-9A7D-F9D3B75C9DFD}" type="pres">
      <dgm:prSet presAssocID="{1BBC8BC8-7AD4-4037-9DF1-17B7E50F38F4}" presName="root" presStyleCnt="0">
        <dgm:presLayoutVars>
          <dgm:dir/>
          <dgm:resizeHandles val="exact"/>
        </dgm:presLayoutVars>
      </dgm:prSet>
      <dgm:spPr/>
    </dgm:pt>
    <dgm:pt modelId="{33B00A40-38CF-41E4-B7FE-4E5BD352B90A}" type="pres">
      <dgm:prSet presAssocID="{F98228E3-04AA-4C2E-A6A0-AD67F1EF2602}" presName="compNode" presStyleCnt="0"/>
      <dgm:spPr/>
    </dgm:pt>
    <dgm:pt modelId="{0A05484F-C587-48D9-9BAA-4C2BD5951234}" type="pres">
      <dgm:prSet presAssocID="{F98228E3-04AA-4C2E-A6A0-AD67F1EF2602}" presName="bgRect" presStyleLbl="bgShp" presStyleIdx="0" presStyleCnt="3"/>
      <dgm:spPr/>
    </dgm:pt>
    <dgm:pt modelId="{0FA194C5-181B-493E-8849-497D096A05D8}" type="pres">
      <dgm:prSet presAssocID="{F98228E3-04AA-4C2E-A6A0-AD67F1EF260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umbbell"/>
        </a:ext>
      </dgm:extLst>
    </dgm:pt>
    <dgm:pt modelId="{90BC1615-5DC0-4461-80AC-565B3A409893}" type="pres">
      <dgm:prSet presAssocID="{F98228E3-04AA-4C2E-A6A0-AD67F1EF2602}" presName="spaceRect" presStyleCnt="0"/>
      <dgm:spPr/>
    </dgm:pt>
    <dgm:pt modelId="{742B85F3-F76F-4979-9B98-C17EB93B983B}" type="pres">
      <dgm:prSet presAssocID="{F98228E3-04AA-4C2E-A6A0-AD67F1EF2602}" presName="parTx" presStyleLbl="revTx" presStyleIdx="0" presStyleCnt="3">
        <dgm:presLayoutVars>
          <dgm:chMax val="0"/>
          <dgm:chPref val="0"/>
        </dgm:presLayoutVars>
      </dgm:prSet>
      <dgm:spPr/>
    </dgm:pt>
    <dgm:pt modelId="{E9D8D4EA-C5EF-4ECD-9392-EDEB23337B5C}" type="pres">
      <dgm:prSet presAssocID="{BACFABAD-FD5D-4E1B-BD62-636300F4FA42}" presName="sibTrans" presStyleCnt="0"/>
      <dgm:spPr/>
    </dgm:pt>
    <dgm:pt modelId="{E423DE79-FE15-4439-A823-9BA2A00B4FE0}" type="pres">
      <dgm:prSet presAssocID="{9FE02F6F-2802-472E-BBF9-70A6C502E6D4}" presName="compNode" presStyleCnt="0"/>
      <dgm:spPr/>
    </dgm:pt>
    <dgm:pt modelId="{62D10F4D-BF1A-4690-93CD-FEE7565FA3F5}" type="pres">
      <dgm:prSet presAssocID="{9FE02F6F-2802-472E-BBF9-70A6C502E6D4}" presName="bgRect" presStyleLbl="bgShp" presStyleIdx="1" presStyleCnt="3"/>
      <dgm:spPr/>
    </dgm:pt>
    <dgm:pt modelId="{3FE25955-62A2-4CD7-B8D5-0E470F4FB160}" type="pres">
      <dgm:prSet presAssocID="{9FE02F6F-2802-472E-BBF9-70A6C502E6D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n"/>
        </a:ext>
      </dgm:extLst>
    </dgm:pt>
    <dgm:pt modelId="{A18D8F13-1BC8-4EBF-9D30-08C9727B8F77}" type="pres">
      <dgm:prSet presAssocID="{9FE02F6F-2802-472E-BBF9-70A6C502E6D4}" presName="spaceRect" presStyleCnt="0"/>
      <dgm:spPr/>
    </dgm:pt>
    <dgm:pt modelId="{09BBA2E4-C495-4AC8-BDAC-1DD4C625D4C7}" type="pres">
      <dgm:prSet presAssocID="{9FE02F6F-2802-472E-BBF9-70A6C502E6D4}" presName="parTx" presStyleLbl="revTx" presStyleIdx="1" presStyleCnt="3">
        <dgm:presLayoutVars>
          <dgm:chMax val="0"/>
          <dgm:chPref val="0"/>
        </dgm:presLayoutVars>
      </dgm:prSet>
      <dgm:spPr/>
    </dgm:pt>
    <dgm:pt modelId="{4CB0B765-081E-4455-85EE-2213C8FE7235}" type="pres">
      <dgm:prSet presAssocID="{0FC073E2-46A4-4FED-ACE1-FA9A2744F574}" presName="sibTrans" presStyleCnt="0"/>
      <dgm:spPr/>
    </dgm:pt>
    <dgm:pt modelId="{E20F94FF-D13F-4AE8-B500-4C7182ABAD4D}" type="pres">
      <dgm:prSet presAssocID="{48D9CF0E-D891-4C58-A944-C7B10FC3379A}" presName="compNode" presStyleCnt="0"/>
      <dgm:spPr/>
    </dgm:pt>
    <dgm:pt modelId="{B21282A2-6176-4195-8C02-04635B9EE52D}" type="pres">
      <dgm:prSet presAssocID="{48D9CF0E-D891-4C58-A944-C7B10FC3379A}" presName="bgRect" presStyleLbl="bgShp" presStyleIdx="2" presStyleCnt="3"/>
      <dgm:spPr/>
    </dgm:pt>
    <dgm:pt modelId="{70B42BD6-A035-45EF-9276-0592E5563F17}" type="pres">
      <dgm:prSet presAssocID="{48D9CF0E-D891-4C58-A944-C7B10FC337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port Balls"/>
        </a:ext>
      </dgm:extLst>
    </dgm:pt>
    <dgm:pt modelId="{95AD67F4-0310-4160-86FE-3C6DD3AA5482}" type="pres">
      <dgm:prSet presAssocID="{48D9CF0E-D891-4C58-A944-C7B10FC3379A}" presName="spaceRect" presStyleCnt="0"/>
      <dgm:spPr/>
    </dgm:pt>
    <dgm:pt modelId="{71858DF9-DF77-44DA-AEEA-973DBED7063C}" type="pres">
      <dgm:prSet presAssocID="{48D9CF0E-D891-4C58-A944-C7B10FC3379A}" presName="parTx" presStyleLbl="revTx" presStyleIdx="2" presStyleCnt="3">
        <dgm:presLayoutVars>
          <dgm:chMax val="0"/>
          <dgm:chPref val="0"/>
        </dgm:presLayoutVars>
      </dgm:prSet>
      <dgm:spPr/>
    </dgm:pt>
  </dgm:ptLst>
  <dgm:cxnLst>
    <dgm:cxn modelId="{B5A3FD07-2D5A-4883-A421-50D43BF2D8E4}" srcId="{1BBC8BC8-7AD4-4037-9DF1-17B7E50F38F4}" destId="{9FE02F6F-2802-472E-BBF9-70A6C502E6D4}" srcOrd="1" destOrd="0" parTransId="{37EC8B93-35E9-457C-9AA5-742972A4C499}" sibTransId="{0FC073E2-46A4-4FED-ACE1-FA9A2744F574}"/>
    <dgm:cxn modelId="{6B22B513-44E4-483C-BCD1-48E701C12258}" type="presOf" srcId="{48D9CF0E-D891-4C58-A944-C7B10FC3379A}" destId="{71858DF9-DF77-44DA-AEEA-973DBED7063C}" srcOrd="0" destOrd="0" presId="urn:microsoft.com/office/officeart/2018/2/layout/IconVerticalSolidList"/>
    <dgm:cxn modelId="{4B579838-022A-4DC9-A874-7C3372024D0D}" srcId="{1BBC8BC8-7AD4-4037-9DF1-17B7E50F38F4}" destId="{48D9CF0E-D891-4C58-A944-C7B10FC3379A}" srcOrd="2" destOrd="0" parTransId="{3EB2767F-6503-4DC7-B071-7AD298865712}" sibTransId="{19098C91-4E34-4985-8961-D9CD5ACA325A}"/>
    <dgm:cxn modelId="{A0375A9B-04CB-42DE-BF39-C4F00DB1CBD6}" srcId="{1BBC8BC8-7AD4-4037-9DF1-17B7E50F38F4}" destId="{F98228E3-04AA-4C2E-A6A0-AD67F1EF2602}" srcOrd="0" destOrd="0" parTransId="{A79190D2-62D3-4448-922C-0AB29844DAF2}" sibTransId="{BACFABAD-FD5D-4E1B-BD62-636300F4FA42}"/>
    <dgm:cxn modelId="{B72A91B8-508F-41DB-A367-99C0CE91CBF1}" type="presOf" srcId="{1BBC8BC8-7AD4-4037-9DF1-17B7E50F38F4}" destId="{26202DBA-209E-49EE-9A7D-F9D3B75C9DFD}" srcOrd="0" destOrd="0" presId="urn:microsoft.com/office/officeart/2018/2/layout/IconVerticalSolidList"/>
    <dgm:cxn modelId="{753D86BA-300C-464A-BD0B-4B76C5387F1F}" type="presOf" srcId="{F98228E3-04AA-4C2E-A6A0-AD67F1EF2602}" destId="{742B85F3-F76F-4979-9B98-C17EB93B983B}" srcOrd="0" destOrd="0" presId="urn:microsoft.com/office/officeart/2018/2/layout/IconVerticalSolidList"/>
    <dgm:cxn modelId="{A45972DF-1638-4B9E-8AFE-80879CE9B103}" type="presOf" srcId="{9FE02F6F-2802-472E-BBF9-70A6C502E6D4}" destId="{09BBA2E4-C495-4AC8-BDAC-1DD4C625D4C7}" srcOrd="0" destOrd="0" presId="urn:microsoft.com/office/officeart/2018/2/layout/IconVerticalSolidList"/>
    <dgm:cxn modelId="{6240211D-3BE4-4D75-9028-5203814B994C}" type="presParOf" srcId="{26202DBA-209E-49EE-9A7D-F9D3B75C9DFD}" destId="{33B00A40-38CF-41E4-B7FE-4E5BD352B90A}" srcOrd="0" destOrd="0" presId="urn:microsoft.com/office/officeart/2018/2/layout/IconVerticalSolidList"/>
    <dgm:cxn modelId="{EF06324D-1B12-4183-87BB-07F32CBC0595}" type="presParOf" srcId="{33B00A40-38CF-41E4-B7FE-4E5BD352B90A}" destId="{0A05484F-C587-48D9-9BAA-4C2BD5951234}" srcOrd="0" destOrd="0" presId="urn:microsoft.com/office/officeart/2018/2/layout/IconVerticalSolidList"/>
    <dgm:cxn modelId="{E4C8E38D-6E96-42E8-98C5-F1864DD90235}" type="presParOf" srcId="{33B00A40-38CF-41E4-B7FE-4E5BD352B90A}" destId="{0FA194C5-181B-493E-8849-497D096A05D8}" srcOrd="1" destOrd="0" presId="urn:microsoft.com/office/officeart/2018/2/layout/IconVerticalSolidList"/>
    <dgm:cxn modelId="{8C741431-37D8-4793-B45F-8DEFD619470F}" type="presParOf" srcId="{33B00A40-38CF-41E4-B7FE-4E5BD352B90A}" destId="{90BC1615-5DC0-4461-80AC-565B3A409893}" srcOrd="2" destOrd="0" presId="urn:microsoft.com/office/officeart/2018/2/layout/IconVerticalSolidList"/>
    <dgm:cxn modelId="{7810D6BA-1D0D-4B03-BEF3-6757B74F263B}" type="presParOf" srcId="{33B00A40-38CF-41E4-B7FE-4E5BD352B90A}" destId="{742B85F3-F76F-4979-9B98-C17EB93B983B}" srcOrd="3" destOrd="0" presId="urn:microsoft.com/office/officeart/2018/2/layout/IconVerticalSolidList"/>
    <dgm:cxn modelId="{8A2EFE1D-3B4C-4E37-AE1F-DEEF006D8EB4}" type="presParOf" srcId="{26202DBA-209E-49EE-9A7D-F9D3B75C9DFD}" destId="{E9D8D4EA-C5EF-4ECD-9392-EDEB23337B5C}" srcOrd="1" destOrd="0" presId="urn:microsoft.com/office/officeart/2018/2/layout/IconVerticalSolidList"/>
    <dgm:cxn modelId="{F9C1912D-1C78-417B-AC7C-9795AF81472B}" type="presParOf" srcId="{26202DBA-209E-49EE-9A7D-F9D3B75C9DFD}" destId="{E423DE79-FE15-4439-A823-9BA2A00B4FE0}" srcOrd="2" destOrd="0" presId="urn:microsoft.com/office/officeart/2018/2/layout/IconVerticalSolidList"/>
    <dgm:cxn modelId="{C1AB3B86-29C6-4B35-ADB2-C0E52E74234C}" type="presParOf" srcId="{E423DE79-FE15-4439-A823-9BA2A00B4FE0}" destId="{62D10F4D-BF1A-4690-93CD-FEE7565FA3F5}" srcOrd="0" destOrd="0" presId="urn:microsoft.com/office/officeart/2018/2/layout/IconVerticalSolidList"/>
    <dgm:cxn modelId="{81C67E6C-3ED9-4DE2-B026-EEE544FC9F17}" type="presParOf" srcId="{E423DE79-FE15-4439-A823-9BA2A00B4FE0}" destId="{3FE25955-62A2-4CD7-B8D5-0E470F4FB160}" srcOrd="1" destOrd="0" presId="urn:microsoft.com/office/officeart/2018/2/layout/IconVerticalSolidList"/>
    <dgm:cxn modelId="{0DF8FABA-4ACD-4989-8C7D-836E11619F41}" type="presParOf" srcId="{E423DE79-FE15-4439-A823-9BA2A00B4FE0}" destId="{A18D8F13-1BC8-4EBF-9D30-08C9727B8F77}" srcOrd="2" destOrd="0" presId="urn:microsoft.com/office/officeart/2018/2/layout/IconVerticalSolidList"/>
    <dgm:cxn modelId="{EBC4FCAA-6E60-4E8B-95B5-1DFC0283593A}" type="presParOf" srcId="{E423DE79-FE15-4439-A823-9BA2A00B4FE0}" destId="{09BBA2E4-C495-4AC8-BDAC-1DD4C625D4C7}" srcOrd="3" destOrd="0" presId="urn:microsoft.com/office/officeart/2018/2/layout/IconVerticalSolidList"/>
    <dgm:cxn modelId="{7CD91EEA-831E-479D-8053-32AE950F5EA0}" type="presParOf" srcId="{26202DBA-209E-49EE-9A7D-F9D3B75C9DFD}" destId="{4CB0B765-081E-4455-85EE-2213C8FE7235}" srcOrd="3" destOrd="0" presId="urn:microsoft.com/office/officeart/2018/2/layout/IconVerticalSolidList"/>
    <dgm:cxn modelId="{7C0E292A-6005-4818-87FE-8E4EF35EEE89}" type="presParOf" srcId="{26202DBA-209E-49EE-9A7D-F9D3B75C9DFD}" destId="{E20F94FF-D13F-4AE8-B500-4C7182ABAD4D}" srcOrd="4" destOrd="0" presId="urn:microsoft.com/office/officeart/2018/2/layout/IconVerticalSolidList"/>
    <dgm:cxn modelId="{DDB4D0D7-FA70-44D8-8861-3375AFAC2DF8}" type="presParOf" srcId="{E20F94FF-D13F-4AE8-B500-4C7182ABAD4D}" destId="{B21282A2-6176-4195-8C02-04635B9EE52D}" srcOrd="0" destOrd="0" presId="urn:microsoft.com/office/officeart/2018/2/layout/IconVerticalSolidList"/>
    <dgm:cxn modelId="{B0B9B298-FD69-490A-B130-585D35B03B48}" type="presParOf" srcId="{E20F94FF-D13F-4AE8-B500-4C7182ABAD4D}" destId="{70B42BD6-A035-45EF-9276-0592E5563F17}" srcOrd="1" destOrd="0" presId="urn:microsoft.com/office/officeart/2018/2/layout/IconVerticalSolidList"/>
    <dgm:cxn modelId="{1727E04C-ACB4-4D04-99FA-44DFB62702F0}" type="presParOf" srcId="{E20F94FF-D13F-4AE8-B500-4C7182ABAD4D}" destId="{95AD67F4-0310-4160-86FE-3C6DD3AA5482}" srcOrd="2" destOrd="0" presId="urn:microsoft.com/office/officeart/2018/2/layout/IconVerticalSolidList"/>
    <dgm:cxn modelId="{9FA22BE5-9E29-44B7-B37E-7C877634E551}" type="presParOf" srcId="{E20F94FF-D13F-4AE8-B500-4C7182ABAD4D}" destId="{71858DF9-DF77-44DA-AEEA-973DBED7063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B4CDC23-C158-41D8-A739-A7BDD794FBB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CC74B18-2E13-44B8-BF4F-1450B751E87D}">
      <dgm:prSet/>
      <dgm:spPr/>
      <dgm:t>
        <a:bodyPr/>
        <a:lstStyle/>
        <a:p>
          <a:pPr>
            <a:lnSpc>
              <a:spcPct val="100000"/>
            </a:lnSpc>
          </a:pPr>
          <a:r>
            <a:rPr lang="en-US"/>
            <a:t>Baseball is very statistic-based sport </a:t>
          </a:r>
        </a:p>
      </dgm:t>
    </dgm:pt>
    <dgm:pt modelId="{3539C9BB-BCD4-4639-AC66-70CB012D989F}" type="parTrans" cxnId="{099FF0E3-E73C-4DBE-B0FC-6C0A17B98D9A}">
      <dgm:prSet/>
      <dgm:spPr/>
      <dgm:t>
        <a:bodyPr/>
        <a:lstStyle/>
        <a:p>
          <a:endParaRPr lang="en-US"/>
        </a:p>
      </dgm:t>
    </dgm:pt>
    <dgm:pt modelId="{56A7014B-E052-4248-85C5-7869B615B01E}" type="sibTrans" cxnId="{099FF0E3-E73C-4DBE-B0FC-6C0A17B98D9A}">
      <dgm:prSet/>
      <dgm:spPr/>
      <dgm:t>
        <a:bodyPr/>
        <a:lstStyle/>
        <a:p>
          <a:endParaRPr lang="en-US"/>
        </a:p>
      </dgm:t>
    </dgm:pt>
    <dgm:pt modelId="{CC0927D4-6870-452F-ABE1-703CDFB5F359}">
      <dgm:prSet/>
      <dgm:spPr/>
      <dgm:t>
        <a:bodyPr/>
        <a:lstStyle/>
        <a:p>
          <a:pPr>
            <a:lnSpc>
              <a:spcPct val="100000"/>
            </a:lnSpc>
          </a:pPr>
          <a:r>
            <a:rPr lang="en-US"/>
            <a:t>Most of the statistics that used is very advance numbers using a lot of math and graphing. </a:t>
          </a:r>
        </a:p>
      </dgm:t>
    </dgm:pt>
    <dgm:pt modelId="{CDA40956-7931-4C28-991B-44D419C0FEB3}" type="parTrans" cxnId="{E3C2311E-3A5F-4833-8183-B892DDF6C780}">
      <dgm:prSet/>
      <dgm:spPr/>
      <dgm:t>
        <a:bodyPr/>
        <a:lstStyle/>
        <a:p>
          <a:endParaRPr lang="en-US"/>
        </a:p>
      </dgm:t>
    </dgm:pt>
    <dgm:pt modelId="{151E6CEC-3FF8-46B7-A219-EDEF1B7353C3}" type="sibTrans" cxnId="{E3C2311E-3A5F-4833-8183-B892DDF6C780}">
      <dgm:prSet/>
      <dgm:spPr/>
      <dgm:t>
        <a:bodyPr/>
        <a:lstStyle/>
        <a:p>
          <a:endParaRPr lang="en-US"/>
        </a:p>
      </dgm:t>
    </dgm:pt>
    <dgm:pt modelId="{61B744E1-985E-47B0-A335-38C4D77FC628}">
      <dgm:prSet/>
      <dgm:spPr/>
      <dgm:t>
        <a:bodyPr/>
        <a:lstStyle/>
        <a:p>
          <a:pPr>
            <a:lnSpc>
              <a:spcPct val="100000"/>
            </a:lnSpc>
          </a:pPr>
          <a:r>
            <a:rPr lang="en-US" dirty="0"/>
            <a:t>Players of baseball or softball is very strictly used their statistics to training and play games </a:t>
          </a:r>
        </a:p>
      </dgm:t>
    </dgm:pt>
    <dgm:pt modelId="{CB8D3FC8-FA94-43F0-9D07-2F3EA6E6196F}" type="parTrans" cxnId="{D75C816B-2488-458C-BEAD-C5BAFFCCBDE3}">
      <dgm:prSet/>
      <dgm:spPr/>
      <dgm:t>
        <a:bodyPr/>
        <a:lstStyle/>
        <a:p>
          <a:endParaRPr lang="en-US"/>
        </a:p>
      </dgm:t>
    </dgm:pt>
    <dgm:pt modelId="{1C564BF3-E76F-4D23-B739-9CEE14D1B83D}" type="sibTrans" cxnId="{D75C816B-2488-458C-BEAD-C5BAFFCCBDE3}">
      <dgm:prSet/>
      <dgm:spPr/>
      <dgm:t>
        <a:bodyPr/>
        <a:lstStyle/>
        <a:p>
          <a:endParaRPr lang="en-US"/>
        </a:p>
      </dgm:t>
    </dgm:pt>
    <dgm:pt modelId="{4EC643A2-A86D-4B21-B1D8-244F6C975D6B}" type="pres">
      <dgm:prSet presAssocID="{BB4CDC23-C158-41D8-A739-A7BDD794FBB6}" presName="root" presStyleCnt="0">
        <dgm:presLayoutVars>
          <dgm:dir/>
          <dgm:resizeHandles val="exact"/>
        </dgm:presLayoutVars>
      </dgm:prSet>
      <dgm:spPr/>
    </dgm:pt>
    <dgm:pt modelId="{21751CE2-1FF1-4C87-82FE-CD6E69AA6934}" type="pres">
      <dgm:prSet presAssocID="{0CC74B18-2E13-44B8-BF4F-1450B751E87D}" presName="compNode" presStyleCnt="0"/>
      <dgm:spPr/>
    </dgm:pt>
    <dgm:pt modelId="{6097A906-A4BD-4F9A-9806-1A28294BBAB9}" type="pres">
      <dgm:prSet presAssocID="{0CC74B18-2E13-44B8-BF4F-1450B751E87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seball"/>
        </a:ext>
      </dgm:extLst>
    </dgm:pt>
    <dgm:pt modelId="{1F586345-F592-4A62-A4BC-896CBA3F009D}" type="pres">
      <dgm:prSet presAssocID="{0CC74B18-2E13-44B8-BF4F-1450B751E87D}" presName="spaceRect" presStyleCnt="0"/>
      <dgm:spPr/>
    </dgm:pt>
    <dgm:pt modelId="{FDC5DB21-C3E0-483B-A40B-8A4D70C16CB9}" type="pres">
      <dgm:prSet presAssocID="{0CC74B18-2E13-44B8-BF4F-1450B751E87D}" presName="textRect" presStyleLbl="revTx" presStyleIdx="0" presStyleCnt="3">
        <dgm:presLayoutVars>
          <dgm:chMax val="1"/>
          <dgm:chPref val="1"/>
        </dgm:presLayoutVars>
      </dgm:prSet>
      <dgm:spPr/>
    </dgm:pt>
    <dgm:pt modelId="{55D43C9F-A758-4899-8077-756B637B3632}" type="pres">
      <dgm:prSet presAssocID="{56A7014B-E052-4248-85C5-7869B615B01E}" presName="sibTrans" presStyleCnt="0"/>
      <dgm:spPr/>
    </dgm:pt>
    <dgm:pt modelId="{1EF6F9DA-FAC4-41C1-AB73-06827C538716}" type="pres">
      <dgm:prSet presAssocID="{CC0927D4-6870-452F-ABE1-703CDFB5F359}" presName="compNode" presStyleCnt="0"/>
      <dgm:spPr/>
    </dgm:pt>
    <dgm:pt modelId="{8E680802-445C-45AF-8B8E-3DBA73E8D684}" type="pres">
      <dgm:prSet presAssocID="{CC0927D4-6870-452F-ABE1-703CDFB5F35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01AB5E92-52AF-4341-BD11-24EFA1A90D96}" type="pres">
      <dgm:prSet presAssocID="{CC0927D4-6870-452F-ABE1-703CDFB5F359}" presName="spaceRect" presStyleCnt="0"/>
      <dgm:spPr/>
    </dgm:pt>
    <dgm:pt modelId="{909C962D-194E-4FEA-BF58-22D4FFA06B21}" type="pres">
      <dgm:prSet presAssocID="{CC0927D4-6870-452F-ABE1-703CDFB5F359}" presName="textRect" presStyleLbl="revTx" presStyleIdx="1" presStyleCnt="3">
        <dgm:presLayoutVars>
          <dgm:chMax val="1"/>
          <dgm:chPref val="1"/>
        </dgm:presLayoutVars>
      </dgm:prSet>
      <dgm:spPr/>
    </dgm:pt>
    <dgm:pt modelId="{C254DF32-1F74-4641-96B2-7E6B9C7145DE}" type="pres">
      <dgm:prSet presAssocID="{151E6CEC-3FF8-46B7-A219-EDEF1B7353C3}" presName="sibTrans" presStyleCnt="0"/>
      <dgm:spPr/>
    </dgm:pt>
    <dgm:pt modelId="{0425014A-C0DC-4B3E-9F20-83029562BA38}" type="pres">
      <dgm:prSet presAssocID="{61B744E1-985E-47B0-A335-38C4D77FC628}" presName="compNode" presStyleCnt="0"/>
      <dgm:spPr/>
    </dgm:pt>
    <dgm:pt modelId="{3AAB3BAC-72CD-41BC-AD50-C72C3C7FD3CC}" type="pres">
      <dgm:prSet presAssocID="{61B744E1-985E-47B0-A335-38C4D77FC62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ort Balls"/>
        </a:ext>
      </dgm:extLst>
    </dgm:pt>
    <dgm:pt modelId="{B125FB12-72F4-49F9-8D7D-5914A40F75A1}" type="pres">
      <dgm:prSet presAssocID="{61B744E1-985E-47B0-A335-38C4D77FC628}" presName="spaceRect" presStyleCnt="0"/>
      <dgm:spPr/>
    </dgm:pt>
    <dgm:pt modelId="{5E9ADD36-4BE8-4A10-BD38-60616B9889FB}" type="pres">
      <dgm:prSet presAssocID="{61B744E1-985E-47B0-A335-38C4D77FC628}" presName="textRect" presStyleLbl="revTx" presStyleIdx="2" presStyleCnt="3">
        <dgm:presLayoutVars>
          <dgm:chMax val="1"/>
          <dgm:chPref val="1"/>
        </dgm:presLayoutVars>
      </dgm:prSet>
      <dgm:spPr/>
    </dgm:pt>
  </dgm:ptLst>
  <dgm:cxnLst>
    <dgm:cxn modelId="{E3C2311E-3A5F-4833-8183-B892DDF6C780}" srcId="{BB4CDC23-C158-41D8-A739-A7BDD794FBB6}" destId="{CC0927D4-6870-452F-ABE1-703CDFB5F359}" srcOrd="1" destOrd="0" parTransId="{CDA40956-7931-4C28-991B-44D419C0FEB3}" sibTransId="{151E6CEC-3FF8-46B7-A219-EDEF1B7353C3}"/>
    <dgm:cxn modelId="{D75C816B-2488-458C-BEAD-C5BAFFCCBDE3}" srcId="{BB4CDC23-C158-41D8-A739-A7BDD794FBB6}" destId="{61B744E1-985E-47B0-A335-38C4D77FC628}" srcOrd="2" destOrd="0" parTransId="{CB8D3FC8-FA94-43F0-9D07-2F3EA6E6196F}" sibTransId="{1C564BF3-E76F-4D23-B739-9CEE14D1B83D}"/>
    <dgm:cxn modelId="{58A4108D-10C9-4021-97BD-170659975D9F}" type="presOf" srcId="{BB4CDC23-C158-41D8-A739-A7BDD794FBB6}" destId="{4EC643A2-A86D-4B21-B1D8-244F6C975D6B}" srcOrd="0" destOrd="0" presId="urn:microsoft.com/office/officeart/2018/2/layout/IconLabelList"/>
    <dgm:cxn modelId="{1BDE27B0-507E-41A5-8F9A-2769BE57BE38}" type="presOf" srcId="{CC0927D4-6870-452F-ABE1-703CDFB5F359}" destId="{909C962D-194E-4FEA-BF58-22D4FFA06B21}" srcOrd="0" destOrd="0" presId="urn:microsoft.com/office/officeart/2018/2/layout/IconLabelList"/>
    <dgm:cxn modelId="{099FF0E3-E73C-4DBE-B0FC-6C0A17B98D9A}" srcId="{BB4CDC23-C158-41D8-A739-A7BDD794FBB6}" destId="{0CC74B18-2E13-44B8-BF4F-1450B751E87D}" srcOrd="0" destOrd="0" parTransId="{3539C9BB-BCD4-4639-AC66-70CB012D989F}" sibTransId="{56A7014B-E052-4248-85C5-7869B615B01E}"/>
    <dgm:cxn modelId="{65B0E5E8-08AC-434A-9A6D-B59728DD8A4F}" type="presOf" srcId="{0CC74B18-2E13-44B8-BF4F-1450B751E87D}" destId="{FDC5DB21-C3E0-483B-A40B-8A4D70C16CB9}" srcOrd="0" destOrd="0" presId="urn:microsoft.com/office/officeart/2018/2/layout/IconLabelList"/>
    <dgm:cxn modelId="{A265A5F2-70A1-4B9E-B986-1076521C22D3}" type="presOf" srcId="{61B744E1-985E-47B0-A335-38C4D77FC628}" destId="{5E9ADD36-4BE8-4A10-BD38-60616B9889FB}" srcOrd="0" destOrd="0" presId="urn:microsoft.com/office/officeart/2018/2/layout/IconLabelList"/>
    <dgm:cxn modelId="{CD5D2A93-8633-4769-BB9F-5DF04B584317}" type="presParOf" srcId="{4EC643A2-A86D-4B21-B1D8-244F6C975D6B}" destId="{21751CE2-1FF1-4C87-82FE-CD6E69AA6934}" srcOrd="0" destOrd="0" presId="urn:microsoft.com/office/officeart/2018/2/layout/IconLabelList"/>
    <dgm:cxn modelId="{78058C43-3746-45B5-839C-817138DD2204}" type="presParOf" srcId="{21751CE2-1FF1-4C87-82FE-CD6E69AA6934}" destId="{6097A906-A4BD-4F9A-9806-1A28294BBAB9}" srcOrd="0" destOrd="0" presId="urn:microsoft.com/office/officeart/2018/2/layout/IconLabelList"/>
    <dgm:cxn modelId="{1AEA3F1F-7307-44FF-81E7-74B57705E743}" type="presParOf" srcId="{21751CE2-1FF1-4C87-82FE-CD6E69AA6934}" destId="{1F586345-F592-4A62-A4BC-896CBA3F009D}" srcOrd="1" destOrd="0" presId="urn:microsoft.com/office/officeart/2018/2/layout/IconLabelList"/>
    <dgm:cxn modelId="{495AA92C-575D-406D-BF54-288C2E29C950}" type="presParOf" srcId="{21751CE2-1FF1-4C87-82FE-CD6E69AA6934}" destId="{FDC5DB21-C3E0-483B-A40B-8A4D70C16CB9}" srcOrd="2" destOrd="0" presId="urn:microsoft.com/office/officeart/2018/2/layout/IconLabelList"/>
    <dgm:cxn modelId="{C55282DF-CACD-4D73-A520-F9A4DEFFA5CF}" type="presParOf" srcId="{4EC643A2-A86D-4B21-B1D8-244F6C975D6B}" destId="{55D43C9F-A758-4899-8077-756B637B3632}" srcOrd="1" destOrd="0" presId="urn:microsoft.com/office/officeart/2018/2/layout/IconLabelList"/>
    <dgm:cxn modelId="{1DABD88B-BBDC-43BB-9832-916BB65550E0}" type="presParOf" srcId="{4EC643A2-A86D-4B21-B1D8-244F6C975D6B}" destId="{1EF6F9DA-FAC4-41C1-AB73-06827C538716}" srcOrd="2" destOrd="0" presId="urn:microsoft.com/office/officeart/2018/2/layout/IconLabelList"/>
    <dgm:cxn modelId="{7025F8BB-869B-4B6F-B640-10E921249081}" type="presParOf" srcId="{1EF6F9DA-FAC4-41C1-AB73-06827C538716}" destId="{8E680802-445C-45AF-8B8E-3DBA73E8D684}" srcOrd="0" destOrd="0" presId="urn:microsoft.com/office/officeart/2018/2/layout/IconLabelList"/>
    <dgm:cxn modelId="{E57E7BC6-A1EE-4659-9DA7-418A2BD0BEDE}" type="presParOf" srcId="{1EF6F9DA-FAC4-41C1-AB73-06827C538716}" destId="{01AB5E92-52AF-4341-BD11-24EFA1A90D96}" srcOrd="1" destOrd="0" presId="urn:microsoft.com/office/officeart/2018/2/layout/IconLabelList"/>
    <dgm:cxn modelId="{7EE3916C-8124-4745-A49A-37772331CCFA}" type="presParOf" srcId="{1EF6F9DA-FAC4-41C1-AB73-06827C538716}" destId="{909C962D-194E-4FEA-BF58-22D4FFA06B21}" srcOrd="2" destOrd="0" presId="urn:microsoft.com/office/officeart/2018/2/layout/IconLabelList"/>
    <dgm:cxn modelId="{66D6B07A-97D6-44D8-AE5D-5384E5D0C15F}" type="presParOf" srcId="{4EC643A2-A86D-4B21-B1D8-244F6C975D6B}" destId="{C254DF32-1F74-4641-96B2-7E6B9C7145DE}" srcOrd="3" destOrd="0" presId="urn:microsoft.com/office/officeart/2018/2/layout/IconLabelList"/>
    <dgm:cxn modelId="{C5EE5EAE-DF1A-403A-AEA6-2F821FD799E5}" type="presParOf" srcId="{4EC643A2-A86D-4B21-B1D8-244F6C975D6B}" destId="{0425014A-C0DC-4B3E-9F20-83029562BA38}" srcOrd="4" destOrd="0" presId="urn:microsoft.com/office/officeart/2018/2/layout/IconLabelList"/>
    <dgm:cxn modelId="{98C883C1-B958-4ACF-AE61-A19A1D8728D4}" type="presParOf" srcId="{0425014A-C0DC-4B3E-9F20-83029562BA38}" destId="{3AAB3BAC-72CD-41BC-AD50-C72C3C7FD3CC}" srcOrd="0" destOrd="0" presId="urn:microsoft.com/office/officeart/2018/2/layout/IconLabelList"/>
    <dgm:cxn modelId="{F54668E7-976D-43BC-8BAD-274E83E08BB2}" type="presParOf" srcId="{0425014A-C0DC-4B3E-9F20-83029562BA38}" destId="{B125FB12-72F4-49F9-8D7D-5914A40F75A1}" srcOrd="1" destOrd="0" presId="urn:microsoft.com/office/officeart/2018/2/layout/IconLabelList"/>
    <dgm:cxn modelId="{7A92AF0A-2F67-4987-974E-F200DD7FB72D}" type="presParOf" srcId="{0425014A-C0DC-4B3E-9F20-83029562BA38}" destId="{5E9ADD36-4BE8-4A10-BD38-60616B9889FB}"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0CB8F-7110-409F-BA02-5998543FE7B0}">
      <dsp:nvSpPr>
        <dsp:cNvPr id="0" name=""/>
        <dsp:cNvSpPr/>
      </dsp:nvSpPr>
      <dsp:spPr>
        <a:xfrm>
          <a:off x="0" y="708097"/>
          <a:ext cx="105156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022298-2500-4BD7-9560-1A259CD54F7E}">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36906E-B132-4CF1-B26D-6BF0B3DB86CB}">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111250">
            <a:lnSpc>
              <a:spcPct val="100000"/>
            </a:lnSpc>
            <a:spcBef>
              <a:spcPct val="0"/>
            </a:spcBef>
            <a:spcAft>
              <a:spcPct val="35000"/>
            </a:spcAft>
            <a:buNone/>
          </a:pPr>
          <a:r>
            <a:rPr lang="en-US" sz="2500" kern="1200" dirty="0"/>
            <a:t>Baseball in general is very data bases-oriented sport compared to other sports.</a:t>
          </a:r>
        </a:p>
      </dsp:txBody>
      <dsp:txXfrm>
        <a:off x="1509882" y="708097"/>
        <a:ext cx="9005717" cy="1307257"/>
      </dsp:txXfrm>
    </dsp:sp>
    <dsp:sp modelId="{5CEE3971-9592-47E9-AFD3-DFF0CBB80492}">
      <dsp:nvSpPr>
        <dsp:cNvPr id="0" name=""/>
        <dsp:cNvSpPr/>
      </dsp:nvSpPr>
      <dsp:spPr>
        <a:xfrm>
          <a:off x="0" y="2342169"/>
          <a:ext cx="105156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813AE8-68A4-4229-8945-2AEB0FED8195}">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51515B-0028-460B-BA19-C81C446E5873}">
      <dsp:nvSpPr>
        <dsp:cNvPr id="0" name=""/>
        <dsp:cNvSpPr/>
      </dsp:nvSpPr>
      <dsp:spPr>
        <a:xfrm>
          <a:off x="1509882" y="2342169"/>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111250">
            <a:lnSpc>
              <a:spcPct val="100000"/>
            </a:lnSpc>
            <a:spcBef>
              <a:spcPct val="0"/>
            </a:spcBef>
            <a:spcAft>
              <a:spcPct val="35000"/>
            </a:spcAft>
            <a:buNone/>
          </a:pPr>
          <a:r>
            <a:rPr lang="en-US" sz="2500" kern="1200" dirty="0"/>
            <a:t>Throughout history of sport. Baseball has various stat-line to determine how good a player and a team is. </a:t>
          </a:r>
        </a:p>
      </dsp:txBody>
      <dsp:txXfrm>
        <a:off x="1509882" y="2342169"/>
        <a:ext cx="9005717" cy="13072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85D8F7-0C8A-4ACD-85F1-EF6BA2E0EF3D}">
      <dsp:nvSpPr>
        <dsp:cNvPr id="0" name=""/>
        <dsp:cNvSpPr/>
      </dsp:nvSpPr>
      <dsp:spPr>
        <a:xfrm>
          <a:off x="0" y="708097"/>
          <a:ext cx="105156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6027ED-F4A3-4E61-8A56-2A9B25FF8724}">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6BAC78-AE28-4424-B40B-F73AC1A348BD}">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US" sz="2400" kern="1200"/>
            <a:t>In CH.9 Relation we taught that relations is Relationship between element of sets. </a:t>
          </a:r>
        </a:p>
      </dsp:txBody>
      <dsp:txXfrm>
        <a:off x="1509882" y="708097"/>
        <a:ext cx="9005717" cy="1307257"/>
      </dsp:txXfrm>
    </dsp:sp>
    <dsp:sp modelId="{722E543C-42F7-4674-8492-BFECC4FF2393}">
      <dsp:nvSpPr>
        <dsp:cNvPr id="0" name=""/>
        <dsp:cNvSpPr/>
      </dsp:nvSpPr>
      <dsp:spPr>
        <a:xfrm>
          <a:off x="0" y="2342169"/>
          <a:ext cx="105156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69C24D-F7A1-4422-8790-DE9A63C015DB}">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11FFCC-2C83-4272-93C7-6087024BEE54}">
      <dsp:nvSpPr>
        <dsp:cNvPr id="0" name=""/>
        <dsp:cNvSpPr/>
      </dsp:nvSpPr>
      <dsp:spPr>
        <a:xfrm>
          <a:off x="1509882" y="2342169"/>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US" sz="2400" kern="1200" dirty="0"/>
            <a:t>And In Ch. 10 become more apparent that how later can be used to in graph and to determine how the game and leagues can use to see condition of the individual players.</a:t>
          </a:r>
        </a:p>
      </dsp:txBody>
      <dsp:txXfrm>
        <a:off x="1509882" y="2342169"/>
        <a:ext cx="9005717" cy="13072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DBC9E6-662F-47B9-B3BA-75D2D9ED6773}">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FC79B0-D2CA-4AAD-A1CA-2BC8F5B24E94}">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1C9120-0970-401B-A3A5-27C706F7B95F}">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a:t>Since most of the Statistics in the game is very math-based. </a:t>
          </a:r>
        </a:p>
      </dsp:txBody>
      <dsp:txXfrm>
        <a:off x="1435590" y="531"/>
        <a:ext cx="9080009" cy="1242935"/>
      </dsp:txXfrm>
    </dsp:sp>
    <dsp:sp modelId="{33E97670-3AF4-44EE-8EC7-BE2BACC9E309}">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D3002C-DEC5-4D76-8567-C739D87F4660}">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9482DF-CE93-4F65-8CE3-FBCAFBB08015}">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a:t>The advance statistics of the games is showed us the relation between each common statistics that shown in the game. </a:t>
          </a:r>
        </a:p>
      </dsp:txBody>
      <dsp:txXfrm>
        <a:off x="1435590" y="1554201"/>
        <a:ext cx="9080009" cy="1242935"/>
      </dsp:txXfrm>
    </dsp:sp>
    <dsp:sp modelId="{099FF2D3-D4BD-4894-B683-4B2B6C1E3066}">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612768-C4D9-4F65-A813-A30DE9403DD9}">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4D8682-464F-4929-BF60-0751A48113F2}">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a:t>It is not only just baseball, but all other sport is also numbers-based sport. But the most notoriously very complicated math-based sports.</a:t>
          </a:r>
        </a:p>
      </dsp:txBody>
      <dsp:txXfrm>
        <a:off x="1435590" y="3107870"/>
        <a:ext cx="9080009" cy="12429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AF4EC-2566-4B29-A170-F7AE830C989A}">
      <dsp:nvSpPr>
        <dsp:cNvPr id="0" name=""/>
        <dsp:cNvSpPr/>
      </dsp:nvSpPr>
      <dsp:spPr>
        <a:xfrm>
          <a:off x="1138979" y="1123935"/>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5FE13D-2ED7-454F-9634-19CB1D5473E7}">
      <dsp:nvSpPr>
        <dsp:cNvPr id="0" name=""/>
        <dsp:cNvSpPr/>
      </dsp:nvSpPr>
      <dsp:spPr>
        <a:xfrm>
          <a:off x="569079" y="2372402"/>
          <a:ext cx="2072362"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Players in big league use their stat to determine how they can prepare the game in future.</a:t>
          </a:r>
        </a:p>
      </dsp:txBody>
      <dsp:txXfrm>
        <a:off x="569079" y="2372402"/>
        <a:ext cx="2072362" cy="855000"/>
      </dsp:txXfrm>
    </dsp:sp>
    <dsp:sp modelId="{BE68418B-4D35-4B67-A4CA-6CA3443C941B}">
      <dsp:nvSpPr>
        <dsp:cNvPr id="0" name=""/>
        <dsp:cNvSpPr/>
      </dsp:nvSpPr>
      <dsp:spPr>
        <a:xfrm>
          <a:off x="3574005" y="1123935"/>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D42507-EA2F-4629-AED2-C21161DD3FD0}">
      <dsp:nvSpPr>
        <dsp:cNvPr id="0" name=""/>
        <dsp:cNvSpPr/>
      </dsp:nvSpPr>
      <dsp:spPr>
        <a:xfrm>
          <a:off x="3004105" y="2372402"/>
          <a:ext cx="2072362"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Most athlete recently they use a lot of technology to record their condition.  </a:t>
          </a:r>
        </a:p>
      </dsp:txBody>
      <dsp:txXfrm>
        <a:off x="3004105" y="2372402"/>
        <a:ext cx="2072362" cy="855000"/>
      </dsp:txXfrm>
    </dsp:sp>
    <dsp:sp modelId="{7664017A-F09E-458F-882C-2A5942C40D61}">
      <dsp:nvSpPr>
        <dsp:cNvPr id="0" name=""/>
        <dsp:cNvSpPr/>
      </dsp:nvSpPr>
      <dsp:spPr>
        <a:xfrm>
          <a:off x="6009031" y="1123935"/>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04FF4A-7521-4B45-A721-503BF9A45E69}">
      <dsp:nvSpPr>
        <dsp:cNvPr id="0" name=""/>
        <dsp:cNvSpPr/>
      </dsp:nvSpPr>
      <dsp:spPr>
        <a:xfrm>
          <a:off x="5439131" y="2372402"/>
          <a:ext cx="2072362"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Prime Example is Trevor Bauer. Ex pro who currently play in Japan League. Who is a players that mostly reliance to technology to shape his craft. </a:t>
          </a:r>
        </a:p>
      </dsp:txBody>
      <dsp:txXfrm>
        <a:off x="5439131" y="2372402"/>
        <a:ext cx="2072362" cy="855000"/>
      </dsp:txXfrm>
    </dsp:sp>
    <dsp:sp modelId="{871DB91C-FA6F-4E4B-ABD8-504BE0C480A4}">
      <dsp:nvSpPr>
        <dsp:cNvPr id="0" name=""/>
        <dsp:cNvSpPr/>
      </dsp:nvSpPr>
      <dsp:spPr>
        <a:xfrm>
          <a:off x="8444057" y="1123935"/>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380A4A-CDDA-429F-B3A9-8E6282B41597}">
      <dsp:nvSpPr>
        <dsp:cNvPr id="0" name=""/>
        <dsp:cNvSpPr/>
      </dsp:nvSpPr>
      <dsp:spPr>
        <a:xfrm>
          <a:off x="7874157" y="2372402"/>
          <a:ext cx="2072362"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As for most player like myself mostly use relations to how to determine strength and weakness to perfected our skillset.</a:t>
          </a:r>
        </a:p>
      </dsp:txBody>
      <dsp:txXfrm>
        <a:off x="7874157" y="2372402"/>
        <a:ext cx="2072362" cy="855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5484F-C587-48D9-9BAA-4C2BD5951234}">
      <dsp:nvSpPr>
        <dsp:cNvPr id="0" name=""/>
        <dsp:cNvSpPr/>
      </dsp:nvSpPr>
      <dsp:spPr>
        <a:xfrm>
          <a:off x="0" y="682"/>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A194C5-181B-493E-8849-497D096A05D8}">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2B85F3-F76F-4979-9B98-C17EB93B983B}">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90000"/>
            </a:lnSpc>
            <a:spcBef>
              <a:spcPct val="0"/>
            </a:spcBef>
            <a:spcAft>
              <a:spcPct val="35000"/>
            </a:spcAft>
            <a:buNone/>
          </a:pPr>
          <a:r>
            <a:rPr lang="en-US" sz="2500" kern="1200"/>
            <a:t>Gym Training application</a:t>
          </a:r>
        </a:p>
      </dsp:txBody>
      <dsp:txXfrm>
        <a:off x="1844034" y="682"/>
        <a:ext cx="4401230" cy="1596566"/>
      </dsp:txXfrm>
    </dsp:sp>
    <dsp:sp modelId="{62D10F4D-BF1A-4690-93CD-FEE7565FA3F5}">
      <dsp:nvSpPr>
        <dsp:cNvPr id="0" name=""/>
        <dsp:cNvSpPr/>
      </dsp:nvSpPr>
      <dsp:spPr>
        <a:xfrm>
          <a:off x="0" y="1996390"/>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25955-62A2-4CD7-B8D5-0E470F4FB160}">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BBA2E4-C495-4AC8-BDAC-1DD4C625D4C7}">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90000"/>
            </a:lnSpc>
            <a:spcBef>
              <a:spcPct val="0"/>
            </a:spcBef>
            <a:spcAft>
              <a:spcPct val="35000"/>
            </a:spcAft>
            <a:buNone/>
          </a:pPr>
          <a:r>
            <a:rPr lang="en-US" sz="2500" kern="1200"/>
            <a:t>Agility training application</a:t>
          </a:r>
        </a:p>
      </dsp:txBody>
      <dsp:txXfrm>
        <a:off x="1844034" y="1996390"/>
        <a:ext cx="4401230" cy="1596566"/>
      </dsp:txXfrm>
    </dsp:sp>
    <dsp:sp modelId="{B21282A2-6176-4195-8C02-04635B9EE52D}">
      <dsp:nvSpPr>
        <dsp:cNvPr id="0" name=""/>
        <dsp:cNvSpPr/>
      </dsp:nvSpPr>
      <dsp:spPr>
        <a:xfrm>
          <a:off x="0" y="3992098"/>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B42BD6-A035-45EF-9276-0592E5563F17}">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858DF9-DF77-44DA-AEEA-973DBED7063C}">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90000"/>
            </a:lnSpc>
            <a:spcBef>
              <a:spcPct val="0"/>
            </a:spcBef>
            <a:spcAft>
              <a:spcPct val="35000"/>
            </a:spcAft>
            <a:buNone/>
          </a:pPr>
          <a:r>
            <a:rPr lang="en-US" sz="2500" kern="1200"/>
            <a:t>Any major sport statistic websites. Example: ESPN or Sport Reference.</a:t>
          </a:r>
        </a:p>
      </dsp:txBody>
      <dsp:txXfrm>
        <a:off x="1844034" y="3992098"/>
        <a:ext cx="4401230" cy="15965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7A906-A4BD-4F9A-9806-1A28294BBAB9}">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5DB21-C3E0-483B-A40B-8A4D70C16CB9}">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Baseball is very statistic-based sport </a:t>
          </a:r>
        </a:p>
      </dsp:txBody>
      <dsp:txXfrm>
        <a:off x="417971" y="2644140"/>
        <a:ext cx="2889450" cy="720000"/>
      </dsp:txXfrm>
    </dsp:sp>
    <dsp:sp modelId="{8E680802-445C-45AF-8B8E-3DBA73E8D684}">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9C962D-194E-4FEA-BF58-22D4FFA06B21}">
      <dsp:nvSpPr>
        <dsp:cNvPr id="0" name=""/>
        <dsp:cNvSpPr/>
      </dsp:nvSpPr>
      <dsp:spPr>
        <a:xfrm>
          <a:off x="3813074"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Most of the statistics that used is very advance numbers using a lot of math and graphing. </a:t>
          </a:r>
        </a:p>
      </dsp:txBody>
      <dsp:txXfrm>
        <a:off x="3813074" y="2644140"/>
        <a:ext cx="2889450" cy="720000"/>
      </dsp:txXfrm>
    </dsp:sp>
    <dsp:sp modelId="{3AAB3BAC-72CD-41BC-AD50-C72C3C7FD3CC}">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9ADD36-4BE8-4A10-BD38-60616B9889FB}">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Players of baseball or softball is very strictly used their statistics to training and play games </a:t>
          </a:r>
        </a:p>
      </dsp:txBody>
      <dsp:txXfrm>
        <a:off x="7208178" y="2644140"/>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02411-E52E-9091-1571-3158236997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A689A8-7854-FC3A-9D54-954E48F0E1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0849DC-DC75-3AA8-0F7F-2E8D20D53B73}"/>
              </a:ext>
            </a:extLst>
          </p:cNvPr>
          <p:cNvSpPr>
            <a:spLocks noGrp="1"/>
          </p:cNvSpPr>
          <p:nvPr>
            <p:ph type="dt" sz="half" idx="10"/>
          </p:nvPr>
        </p:nvSpPr>
        <p:spPr/>
        <p:txBody>
          <a:bodyPr/>
          <a:lstStyle/>
          <a:p>
            <a:fld id="{29CBC4C1-8992-6447-A24B-B8209AE7091F}" type="datetimeFigureOut">
              <a:rPr lang="en-US" smtClean="0"/>
              <a:t>5/24/23</a:t>
            </a:fld>
            <a:endParaRPr lang="en-US"/>
          </a:p>
        </p:txBody>
      </p:sp>
      <p:sp>
        <p:nvSpPr>
          <p:cNvPr id="5" name="Footer Placeholder 4">
            <a:extLst>
              <a:ext uri="{FF2B5EF4-FFF2-40B4-BE49-F238E27FC236}">
                <a16:creationId xmlns:a16="http://schemas.microsoft.com/office/drawing/2014/main" id="{D1D99E58-AE5D-8311-5F2E-D15458065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F59DD2-21C6-4410-E52A-39DF9E18F8DE}"/>
              </a:ext>
            </a:extLst>
          </p:cNvPr>
          <p:cNvSpPr>
            <a:spLocks noGrp="1"/>
          </p:cNvSpPr>
          <p:nvPr>
            <p:ph type="sldNum" sz="quarter" idx="12"/>
          </p:nvPr>
        </p:nvSpPr>
        <p:spPr/>
        <p:txBody>
          <a:bodyPr/>
          <a:lstStyle/>
          <a:p>
            <a:fld id="{2E035206-5BF0-FA4F-A359-3016B5314AFD}" type="slidenum">
              <a:rPr lang="en-US" smtClean="0"/>
              <a:t>‹#›</a:t>
            </a:fld>
            <a:endParaRPr lang="en-US"/>
          </a:p>
        </p:txBody>
      </p:sp>
    </p:spTree>
    <p:extLst>
      <p:ext uri="{BB962C8B-B14F-4D97-AF65-F5344CB8AC3E}">
        <p14:creationId xmlns:p14="http://schemas.microsoft.com/office/powerpoint/2010/main" val="710591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7F964-F079-FFE8-F60D-A30B9283850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CAEDFA-54E8-3E6E-4679-9D9AEC0473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21A4EE-172E-02AC-C175-DFCF40E9DE0A}"/>
              </a:ext>
            </a:extLst>
          </p:cNvPr>
          <p:cNvSpPr>
            <a:spLocks noGrp="1"/>
          </p:cNvSpPr>
          <p:nvPr>
            <p:ph type="dt" sz="half" idx="10"/>
          </p:nvPr>
        </p:nvSpPr>
        <p:spPr/>
        <p:txBody>
          <a:bodyPr/>
          <a:lstStyle/>
          <a:p>
            <a:fld id="{29CBC4C1-8992-6447-A24B-B8209AE7091F}" type="datetimeFigureOut">
              <a:rPr lang="en-US" smtClean="0"/>
              <a:t>5/24/23</a:t>
            </a:fld>
            <a:endParaRPr lang="en-US"/>
          </a:p>
        </p:txBody>
      </p:sp>
      <p:sp>
        <p:nvSpPr>
          <p:cNvPr id="5" name="Footer Placeholder 4">
            <a:extLst>
              <a:ext uri="{FF2B5EF4-FFF2-40B4-BE49-F238E27FC236}">
                <a16:creationId xmlns:a16="http://schemas.microsoft.com/office/drawing/2014/main" id="{0CDA9D04-C14E-4F78-60E7-E88E797BFD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A19D00-80D1-D71E-97BB-21297DBD0B83}"/>
              </a:ext>
            </a:extLst>
          </p:cNvPr>
          <p:cNvSpPr>
            <a:spLocks noGrp="1"/>
          </p:cNvSpPr>
          <p:nvPr>
            <p:ph type="sldNum" sz="quarter" idx="12"/>
          </p:nvPr>
        </p:nvSpPr>
        <p:spPr/>
        <p:txBody>
          <a:bodyPr/>
          <a:lstStyle/>
          <a:p>
            <a:fld id="{2E035206-5BF0-FA4F-A359-3016B5314AFD}" type="slidenum">
              <a:rPr lang="en-US" smtClean="0"/>
              <a:t>‹#›</a:t>
            </a:fld>
            <a:endParaRPr lang="en-US"/>
          </a:p>
        </p:txBody>
      </p:sp>
    </p:spTree>
    <p:extLst>
      <p:ext uri="{BB962C8B-B14F-4D97-AF65-F5344CB8AC3E}">
        <p14:creationId xmlns:p14="http://schemas.microsoft.com/office/powerpoint/2010/main" val="4255769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9AF1A3-E28A-A626-5817-56AF8879E1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87C711-3249-F6CD-80B0-B62CCF1DBD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B32284-FD61-FA48-7209-8D709A24E885}"/>
              </a:ext>
            </a:extLst>
          </p:cNvPr>
          <p:cNvSpPr>
            <a:spLocks noGrp="1"/>
          </p:cNvSpPr>
          <p:nvPr>
            <p:ph type="dt" sz="half" idx="10"/>
          </p:nvPr>
        </p:nvSpPr>
        <p:spPr/>
        <p:txBody>
          <a:bodyPr/>
          <a:lstStyle/>
          <a:p>
            <a:fld id="{29CBC4C1-8992-6447-A24B-B8209AE7091F}" type="datetimeFigureOut">
              <a:rPr lang="en-US" smtClean="0"/>
              <a:t>5/24/23</a:t>
            </a:fld>
            <a:endParaRPr lang="en-US"/>
          </a:p>
        </p:txBody>
      </p:sp>
      <p:sp>
        <p:nvSpPr>
          <p:cNvPr id="5" name="Footer Placeholder 4">
            <a:extLst>
              <a:ext uri="{FF2B5EF4-FFF2-40B4-BE49-F238E27FC236}">
                <a16:creationId xmlns:a16="http://schemas.microsoft.com/office/drawing/2014/main" id="{7C4AABC7-F77B-9583-152D-D1C8B3E2D6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E00FCF-5D11-B8BC-8128-C6C5751E2A70}"/>
              </a:ext>
            </a:extLst>
          </p:cNvPr>
          <p:cNvSpPr>
            <a:spLocks noGrp="1"/>
          </p:cNvSpPr>
          <p:nvPr>
            <p:ph type="sldNum" sz="quarter" idx="12"/>
          </p:nvPr>
        </p:nvSpPr>
        <p:spPr/>
        <p:txBody>
          <a:bodyPr/>
          <a:lstStyle/>
          <a:p>
            <a:fld id="{2E035206-5BF0-FA4F-A359-3016B5314AFD}" type="slidenum">
              <a:rPr lang="en-US" smtClean="0"/>
              <a:t>‹#›</a:t>
            </a:fld>
            <a:endParaRPr lang="en-US"/>
          </a:p>
        </p:txBody>
      </p:sp>
    </p:spTree>
    <p:extLst>
      <p:ext uri="{BB962C8B-B14F-4D97-AF65-F5344CB8AC3E}">
        <p14:creationId xmlns:p14="http://schemas.microsoft.com/office/powerpoint/2010/main" val="2151453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37A03-30DE-69BB-D7C3-268D937EE5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252553-C40C-0308-2354-97BC101D53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3A923A-9A02-5595-A418-10A360311F40}"/>
              </a:ext>
            </a:extLst>
          </p:cNvPr>
          <p:cNvSpPr>
            <a:spLocks noGrp="1"/>
          </p:cNvSpPr>
          <p:nvPr>
            <p:ph type="dt" sz="half" idx="10"/>
          </p:nvPr>
        </p:nvSpPr>
        <p:spPr/>
        <p:txBody>
          <a:bodyPr/>
          <a:lstStyle/>
          <a:p>
            <a:fld id="{29CBC4C1-8992-6447-A24B-B8209AE7091F}" type="datetimeFigureOut">
              <a:rPr lang="en-US" smtClean="0"/>
              <a:t>5/24/23</a:t>
            </a:fld>
            <a:endParaRPr lang="en-US"/>
          </a:p>
        </p:txBody>
      </p:sp>
      <p:sp>
        <p:nvSpPr>
          <p:cNvPr id="5" name="Footer Placeholder 4">
            <a:extLst>
              <a:ext uri="{FF2B5EF4-FFF2-40B4-BE49-F238E27FC236}">
                <a16:creationId xmlns:a16="http://schemas.microsoft.com/office/drawing/2014/main" id="{26AA0E39-1D8F-9FAA-6ABC-526C954DFC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B96163-7C22-B07E-3270-6BDFF3F26AD3}"/>
              </a:ext>
            </a:extLst>
          </p:cNvPr>
          <p:cNvSpPr>
            <a:spLocks noGrp="1"/>
          </p:cNvSpPr>
          <p:nvPr>
            <p:ph type="sldNum" sz="quarter" idx="12"/>
          </p:nvPr>
        </p:nvSpPr>
        <p:spPr/>
        <p:txBody>
          <a:bodyPr/>
          <a:lstStyle/>
          <a:p>
            <a:fld id="{2E035206-5BF0-FA4F-A359-3016B5314AFD}" type="slidenum">
              <a:rPr lang="en-US" smtClean="0"/>
              <a:t>‹#›</a:t>
            </a:fld>
            <a:endParaRPr lang="en-US"/>
          </a:p>
        </p:txBody>
      </p:sp>
    </p:spTree>
    <p:extLst>
      <p:ext uri="{BB962C8B-B14F-4D97-AF65-F5344CB8AC3E}">
        <p14:creationId xmlns:p14="http://schemas.microsoft.com/office/powerpoint/2010/main" val="2004635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0B5E9-78A8-C2C2-9AE1-44C5106D5F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043400-C4A9-A8D7-8112-8AA5A685D6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13919B-840D-B30D-AF7D-00CC5C91E2BB}"/>
              </a:ext>
            </a:extLst>
          </p:cNvPr>
          <p:cNvSpPr>
            <a:spLocks noGrp="1"/>
          </p:cNvSpPr>
          <p:nvPr>
            <p:ph type="dt" sz="half" idx="10"/>
          </p:nvPr>
        </p:nvSpPr>
        <p:spPr/>
        <p:txBody>
          <a:bodyPr/>
          <a:lstStyle/>
          <a:p>
            <a:fld id="{29CBC4C1-8992-6447-A24B-B8209AE7091F}" type="datetimeFigureOut">
              <a:rPr lang="en-US" smtClean="0"/>
              <a:t>5/24/23</a:t>
            </a:fld>
            <a:endParaRPr lang="en-US"/>
          </a:p>
        </p:txBody>
      </p:sp>
      <p:sp>
        <p:nvSpPr>
          <p:cNvPr id="5" name="Footer Placeholder 4">
            <a:extLst>
              <a:ext uri="{FF2B5EF4-FFF2-40B4-BE49-F238E27FC236}">
                <a16:creationId xmlns:a16="http://schemas.microsoft.com/office/drawing/2014/main" id="{FE0CDEF3-F6DB-CA5A-931C-D175C9558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A8CEAA-6979-DEC9-EA16-CCFDE84D260D}"/>
              </a:ext>
            </a:extLst>
          </p:cNvPr>
          <p:cNvSpPr>
            <a:spLocks noGrp="1"/>
          </p:cNvSpPr>
          <p:nvPr>
            <p:ph type="sldNum" sz="quarter" idx="12"/>
          </p:nvPr>
        </p:nvSpPr>
        <p:spPr/>
        <p:txBody>
          <a:bodyPr/>
          <a:lstStyle/>
          <a:p>
            <a:fld id="{2E035206-5BF0-FA4F-A359-3016B5314AFD}" type="slidenum">
              <a:rPr lang="en-US" smtClean="0"/>
              <a:t>‹#›</a:t>
            </a:fld>
            <a:endParaRPr lang="en-US"/>
          </a:p>
        </p:txBody>
      </p:sp>
    </p:spTree>
    <p:extLst>
      <p:ext uri="{BB962C8B-B14F-4D97-AF65-F5344CB8AC3E}">
        <p14:creationId xmlns:p14="http://schemas.microsoft.com/office/powerpoint/2010/main" val="3660869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67848-4DD3-BA46-D813-803036FACD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5D2989-0942-EACA-6626-BA881EF72E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6DEDEC-54EB-0C3D-5706-FCB8D04657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24E554-1A8E-3EBF-328B-1DAC51DF553F}"/>
              </a:ext>
            </a:extLst>
          </p:cNvPr>
          <p:cNvSpPr>
            <a:spLocks noGrp="1"/>
          </p:cNvSpPr>
          <p:nvPr>
            <p:ph type="dt" sz="half" idx="10"/>
          </p:nvPr>
        </p:nvSpPr>
        <p:spPr/>
        <p:txBody>
          <a:bodyPr/>
          <a:lstStyle/>
          <a:p>
            <a:fld id="{29CBC4C1-8992-6447-A24B-B8209AE7091F}" type="datetimeFigureOut">
              <a:rPr lang="en-US" smtClean="0"/>
              <a:t>5/24/23</a:t>
            </a:fld>
            <a:endParaRPr lang="en-US"/>
          </a:p>
        </p:txBody>
      </p:sp>
      <p:sp>
        <p:nvSpPr>
          <p:cNvPr id="6" name="Footer Placeholder 5">
            <a:extLst>
              <a:ext uri="{FF2B5EF4-FFF2-40B4-BE49-F238E27FC236}">
                <a16:creationId xmlns:a16="http://schemas.microsoft.com/office/drawing/2014/main" id="{B91FF77A-38E1-22C9-8F89-A7C7D2AAB2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15FBC3-AB27-8C44-EA26-A6FA821EA1B4}"/>
              </a:ext>
            </a:extLst>
          </p:cNvPr>
          <p:cNvSpPr>
            <a:spLocks noGrp="1"/>
          </p:cNvSpPr>
          <p:nvPr>
            <p:ph type="sldNum" sz="quarter" idx="12"/>
          </p:nvPr>
        </p:nvSpPr>
        <p:spPr/>
        <p:txBody>
          <a:bodyPr/>
          <a:lstStyle/>
          <a:p>
            <a:fld id="{2E035206-5BF0-FA4F-A359-3016B5314AFD}" type="slidenum">
              <a:rPr lang="en-US" smtClean="0"/>
              <a:t>‹#›</a:t>
            </a:fld>
            <a:endParaRPr lang="en-US"/>
          </a:p>
        </p:txBody>
      </p:sp>
    </p:spTree>
    <p:extLst>
      <p:ext uri="{BB962C8B-B14F-4D97-AF65-F5344CB8AC3E}">
        <p14:creationId xmlns:p14="http://schemas.microsoft.com/office/powerpoint/2010/main" val="2154690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A84E0-1D7A-3C24-9F70-697805A45E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C8C4C1-C048-C7B5-4C1D-5173F307F4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30FE58-64B0-5161-41C1-6F83B6BE8E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73D493-6A8E-186D-0CCD-A88AEC1D0D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70567C-1CE9-9424-AA17-0678D3A067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78F140-0C01-3FFD-269D-0967895C2151}"/>
              </a:ext>
            </a:extLst>
          </p:cNvPr>
          <p:cNvSpPr>
            <a:spLocks noGrp="1"/>
          </p:cNvSpPr>
          <p:nvPr>
            <p:ph type="dt" sz="half" idx="10"/>
          </p:nvPr>
        </p:nvSpPr>
        <p:spPr/>
        <p:txBody>
          <a:bodyPr/>
          <a:lstStyle/>
          <a:p>
            <a:fld id="{29CBC4C1-8992-6447-A24B-B8209AE7091F}" type="datetimeFigureOut">
              <a:rPr lang="en-US" smtClean="0"/>
              <a:t>5/24/23</a:t>
            </a:fld>
            <a:endParaRPr lang="en-US"/>
          </a:p>
        </p:txBody>
      </p:sp>
      <p:sp>
        <p:nvSpPr>
          <p:cNvPr id="8" name="Footer Placeholder 7">
            <a:extLst>
              <a:ext uri="{FF2B5EF4-FFF2-40B4-BE49-F238E27FC236}">
                <a16:creationId xmlns:a16="http://schemas.microsoft.com/office/drawing/2014/main" id="{3F8C25CD-43E0-B2E3-9D5C-4E1BE95415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A892C3-4C5E-CB15-8C30-326376E19067}"/>
              </a:ext>
            </a:extLst>
          </p:cNvPr>
          <p:cNvSpPr>
            <a:spLocks noGrp="1"/>
          </p:cNvSpPr>
          <p:nvPr>
            <p:ph type="sldNum" sz="quarter" idx="12"/>
          </p:nvPr>
        </p:nvSpPr>
        <p:spPr/>
        <p:txBody>
          <a:bodyPr/>
          <a:lstStyle/>
          <a:p>
            <a:fld id="{2E035206-5BF0-FA4F-A359-3016B5314AFD}" type="slidenum">
              <a:rPr lang="en-US" smtClean="0"/>
              <a:t>‹#›</a:t>
            </a:fld>
            <a:endParaRPr lang="en-US"/>
          </a:p>
        </p:txBody>
      </p:sp>
    </p:spTree>
    <p:extLst>
      <p:ext uri="{BB962C8B-B14F-4D97-AF65-F5344CB8AC3E}">
        <p14:creationId xmlns:p14="http://schemas.microsoft.com/office/powerpoint/2010/main" val="512408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84520-6679-B8F7-2769-45986522EC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F840C2-E594-86EE-48BF-D510179F102A}"/>
              </a:ext>
            </a:extLst>
          </p:cNvPr>
          <p:cNvSpPr>
            <a:spLocks noGrp="1"/>
          </p:cNvSpPr>
          <p:nvPr>
            <p:ph type="dt" sz="half" idx="10"/>
          </p:nvPr>
        </p:nvSpPr>
        <p:spPr/>
        <p:txBody>
          <a:bodyPr/>
          <a:lstStyle/>
          <a:p>
            <a:fld id="{29CBC4C1-8992-6447-A24B-B8209AE7091F}" type="datetimeFigureOut">
              <a:rPr lang="en-US" smtClean="0"/>
              <a:t>5/24/23</a:t>
            </a:fld>
            <a:endParaRPr lang="en-US"/>
          </a:p>
        </p:txBody>
      </p:sp>
      <p:sp>
        <p:nvSpPr>
          <p:cNvPr id="4" name="Footer Placeholder 3">
            <a:extLst>
              <a:ext uri="{FF2B5EF4-FFF2-40B4-BE49-F238E27FC236}">
                <a16:creationId xmlns:a16="http://schemas.microsoft.com/office/drawing/2014/main" id="{B1B6FDE0-B392-2B06-16F4-1FF94C0DAA4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B29C71-09DF-F9DB-A422-7E0015DC2A67}"/>
              </a:ext>
            </a:extLst>
          </p:cNvPr>
          <p:cNvSpPr>
            <a:spLocks noGrp="1"/>
          </p:cNvSpPr>
          <p:nvPr>
            <p:ph type="sldNum" sz="quarter" idx="12"/>
          </p:nvPr>
        </p:nvSpPr>
        <p:spPr/>
        <p:txBody>
          <a:bodyPr/>
          <a:lstStyle/>
          <a:p>
            <a:fld id="{2E035206-5BF0-FA4F-A359-3016B5314AFD}" type="slidenum">
              <a:rPr lang="en-US" smtClean="0"/>
              <a:t>‹#›</a:t>
            </a:fld>
            <a:endParaRPr lang="en-US"/>
          </a:p>
        </p:txBody>
      </p:sp>
    </p:spTree>
    <p:extLst>
      <p:ext uri="{BB962C8B-B14F-4D97-AF65-F5344CB8AC3E}">
        <p14:creationId xmlns:p14="http://schemas.microsoft.com/office/powerpoint/2010/main" val="51871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A702EC-97D6-84DA-E9A2-BDCEBA651AD0}"/>
              </a:ext>
            </a:extLst>
          </p:cNvPr>
          <p:cNvSpPr>
            <a:spLocks noGrp="1"/>
          </p:cNvSpPr>
          <p:nvPr>
            <p:ph type="dt" sz="half" idx="10"/>
          </p:nvPr>
        </p:nvSpPr>
        <p:spPr/>
        <p:txBody>
          <a:bodyPr/>
          <a:lstStyle/>
          <a:p>
            <a:fld id="{29CBC4C1-8992-6447-A24B-B8209AE7091F}" type="datetimeFigureOut">
              <a:rPr lang="en-US" smtClean="0"/>
              <a:t>5/24/23</a:t>
            </a:fld>
            <a:endParaRPr lang="en-US"/>
          </a:p>
        </p:txBody>
      </p:sp>
      <p:sp>
        <p:nvSpPr>
          <p:cNvPr id="3" name="Footer Placeholder 2">
            <a:extLst>
              <a:ext uri="{FF2B5EF4-FFF2-40B4-BE49-F238E27FC236}">
                <a16:creationId xmlns:a16="http://schemas.microsoft.com/office/drawing/2014/main" id="{0AC95743-CB3C-2A3B-3DF2-F0C693EA27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8ABBFF-BEF0-93CF-1A65-68B254EFFAE0}"/>
              </a:ext>
            </a:extLst>
          </p:cNvPr>
          <p:cNvSpPr>
            <a:spLocks noGrp="1"/>
          </p:cNvSpPr>
          <p:nvPr>
            <p:ph type="sldNum" sz="quarter" idx="12"/>
          </p:nvPr>
        </p:nvSpPr>
        <p:spPr/>
        <p:txBody>
          <a:bodyPr/>
          <a:lstStyle/>
          <a:p>
            <a:fld id="{2E035206-5BF0-FA4F-A359-3016B5314AFD}" type="slidenum">
              <a:rPr lang="en-US" smtClean="0"/>
              <a:t>‹#›</a:t>
            </a:fld>
            <a:endParaRPr lang="en-US"/>
          </a:p>
        </p:txBody>
      </p:sp>
    </p:spTree>
    <p:extLst>
      <p:ext uri="{BB962C8B-B14F-4D97-AF65-F5344CB8AC3E}">
        <p14:creationId xmlns:p14="http://schemas.microsoft.com/office/powerpoint/2010/main" val="2865376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E8032-0893-2E54-2B1B-2DC0882B57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48232A-037A-7B26-85BE-3C9D035470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018EFB-6D12-8E68-6662-2608FB0C63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152E8D-F6A2-1F1F-B9B0-D17CCCFD888D}"/>
              </a:ext>
            </a:extLst>
          </p:cNvPr>
          <p:cNvSpPr>
            <a:spLocks noGrp="1"/>
          </p:cNvSpPr>
          <p:nvPr>
            <p:ph type="dt" sz="half" idx="10"/>
          </p:nvPr>
        </p:nvSpPr>
        <p:spPr/>
        <p:txBody>
          <a:bodyPr/>
          <a:lstStyle/>
          <a:p>
            <a:fld id="{29CBC4C1-8992-6447-A24B-B8209AE7091F}" type="datetimeFigureOut">
              <a:rPr lang="en-US" smtClean="0"/>
              <a:t>5/24/23</a:t>
            </a:fld>
            <a:endParaRPr lang="en-US"/>
          </a:p>
        </p:txBody>
      </p:sp>
      <p:sp>
        <p:nvSpPr>
          <p:cNvPr id="6" name="Footer Placeholder 5">
            <a:extLst>
              <a:ext uri="{FF2B5EF4-FFF2-40B4-BE49-F238E27FC236}">
                <a16:creationId xmlns:a16="http://schemas.microsoft.com/office/drawing/2014/main" id="{4CAC4FBF-730C-7974-3857-289F66E781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2AA6D3-CA81-91CA-5CB4-855C2FB62AC2}"/>
              </a:ext>
            </a:extLst>
          </p:cNvPr>
          <p:cNvSpPr>
            <a:spLocks noGrp="1"/>
          </p:cNvSpPr>
          <p:nvPr>
            <p:ph type="sldNum" sz="quarter" idx="12"/>
          </p:nvPr>
        </p:nvSpPr>
        <p:spPr/>
        <p:txBody>
          <a:bodyPr/>
          <a:lstStyle/>
          <a:p>
            <a:fld id="{2E035206-5BF0-FA4F-A359-3016B5314AFD}" type="slidenum">
              <a:rPr lang="en-US" smtClean="0"/>
              <a:t>‹#›</a:t>
            </a:fld>
            <a:endParaRPr lang="en-US"/>
          </a:p>
        </p:txBody>
      </p:sp>
    </p:spTree>
    <p:extLst>
      <p:ext uri="{BB962C8B-B14F-4D97-AF65-F5344CB8AC3E}">
        <p14:creationId xmlns:p14="http://schemas.microsoft.com/office/powerpoint/2010/main" val="3470793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66C7-3F6D-74F3-0970-962B1D2689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12AC61-5CF4-5FA8-C948-FF3D600003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370A3D-F5F9-EA34-599E-7316744D3C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88EECC-3D25-B7A9-3F80-A825E77900DF}"/>
              </a:ext>
            </a:extLst>
          </p:cNvPr>
          <p:cNvSpPr>
            <a:spLocks noGrp="1"/>
          </p:cNvSpPr>
          <p:nvPr>
            <p:ph type="dt" sz="half" idx="10"/>
          </p:nvPr>
        </p:nvSpPr>
        <p:spPr/>
        <p:txBody>
          <a:bodyPr/>
          <a:lstStyle/>
          <a:p>
            <a:fld id="{29CBC4C1-8992-6447-A24B-B8209AE7091F}" type="datetimeFigureOut">
              <a:rPr lang="en-US" smtClean="0"/>
              <a:t>5/24/23</a:t>
            </a:fld>
            <a:endParaRPr lang="en-US"/>
          </a:p>
        </p:txBody>
      </p:sp>
      <p:sp>
        <p:nvSpPr>
          <p:cNvPr id="6" name="Footer Placeholder 5">
            <a:extLst>
              <a:ext uri="{FF2B5EF4-FFF2-40B4-BE49-F238E27FC236}">
                <a16:creationId xmlns:a16="http://schemas.microsoft.com/office/drawing/2014/main" id="{27036C89-9843-99CB-1644-8656315169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091BB9-5FA1-A648-E7F0-1C6595E40E07}"/>
              </a:ext>
            </a:extLst>
          </p:cNvPr>
          <p:cNvSpPr>
            <a:spLocks noGrp="1"/>
          </p:cNvSpPr>
          <p:nvPr>
            <p:ph type="sldNum" sz="quarter" idx="12"/>
          </p:nvPr>
        </p:nvSpPr>
        <p:spPr/>
        <p:txBody>
          <a:bodyPr/>
          <a:lstStyle/>
          <a:p>
            <a:fld id="{2E035206-5BF0-FA4F-A359-3016B5314AFD}" type="slidenum">
              <a:rPr lang="en-US" smtClean="0"/>
              <a:t>‹#›</a:t>
            </a:fld>
            <a:endParaRPr lang="en-US"/>
          </a:p>
        </p:txBody>
      </p:sp>
    </p:spTree>
    <p:extLst>
      <p:ext uri="{BB962C8B-B14F-4D97-AF65-F5344CB8AC3E}">
        <p14:creationId xmlns:p14="http://schemas.microsoft.com/office/powerpoint/2010/main" val="581538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165F37-47E5-665E-E8ED-A36574CA83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EC994E-AF7C-5496-7181-83D03747C2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E2B39C-150E-BF9C-6A83-5746D5F66B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CBC4C1-8992-6447-A24B-B8209AE7091F}" type="datetimeFigureOut">
              <a:rPr lang="en-US" smtClean="0"/>
              <a:t>5/24/23</a:t>
            </a:fld>
            <a:endParaRPr lang="en-US"/>
          </a:p>
        </p:txBody>
      </p:sp>
      <p:sp>
        <p:nvSpPr>
          <p:cNvPr id="5" name="Footer Placeholder 4">
            <a:extLst>
              <a:ext uri="{FF2B5EF4-FFF2-40B4-BE49-F238E27FC236}">
                <a16:creationId xmlns:a16="http://schemas.microsoft.com/office/drawing/2014/main" id="{4E7965D3-3342-779D-B9F5-EE806C9B9B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3F02A8-D15B-E538-0B6D-366FF15D59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035206-5BF0-FA4F-A359-3016B5314AFD}" type="slidenum">
              <a:rPr lang="en-US" smtClean="0"/>
              <a:t>‹#›</a:t>
            </a:fld>
            <a:endParaRPr lang="en-US"/>
          </a:p>
        </p:txBody>
      </p:sp>
    </p:spTree>
    <p:extLst>
      <p:ext uri="{BB962C8B-B14F-4D97-AF65-F5344CB8AC3E}">
        <p14:creationId xmlns:p14="http://schemas.microsoft.com/office/powerpoint/2010/main" val="2246123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2.m4a"/><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slideLayout" Target="../slideLayouts/slideLayout1.xml"/><Relationship Id="rId4" Type="http://schemas.openxmlformats.org/officeDocument/2006/relationships/audio" Target="../media/media2.m4a"/></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2.xml"/><Relationship Id="rId7" Type="http://schemas.openxmlformats.org/officeDocument/2006/relationships/diagramColors" Target="../diagrams/colors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slideLayout" Target="../slideLayouts/slideLayout2.xml"/><Relationship Id="rId7" Type="http://schemas.openxmlformats.org/officeDocument/2006/relationships/diagramColors" Target="../diagrams/colors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Baseball Ball">
            <a:extLst>
              <a:ext uri="{FF2B5EF4-FFF2-40B4-BE49-F238E27FC236}">
                <a16:creationId xmlns:a16="http://schemas.microsoft.com/office/drawing/2014/main" id="{1F056DFA-409A-0048-BF03-3706C9656F8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36F579-6BF6-FAF1-DD1B-10DA308F6EFC}"/>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Discrete structure’s Relation In Baseball</a:t>
            </a:r>
          </a:p>
        </p:txBody>
      </p:sp>
      <p:sp>
        <p:nvSpPr>
          <p:cNvPr id="3" name="Subtitle 2">
            <a:extLst>
              <a:ext uri="{FF2B5EF4-FFF2-40B4-BE49-F238E27FC236}">
                <a16:creationId xmlns:a16="http://schemas.microsoft.com/office/drawing/2014/main" id="{862B25C2-2010-0DEC-0D6B-4C4ADD29A4A3}"/>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By Kevin Effendi</a:t>
            </a:r>
          </a:p>
          <a:p>
            <a:r>
              <a:rPr lang="en-US">
                <a:solidFill>
                  <a:srgbClr val="FFFFFF"/>
                </a:solidFill>
              </a:rPr>
              <a:t>CS 131</a:t>
            </a:r>
          </a:p>
          <a:p>
            <a:endParaRPr lang="en-US">
              <a:solidFill>
                <a:srgbClr val="FFFFFF"/>
              </a:solidFill>
            </a:endParaRPr>
          </a:p>
        </p:txBody>
      </p:sp>
      <p:pic>
        <p:nvPicPr>
          <p:cNvPr id="6" name="Audio 5">
            <a:hlinkClick r:id="" action="ppaction://media"/>
            <a:extLst>
              <a:ext uri="{FF2B5EF4-FFF2-40B4-BE49-F238E27FC236}">
                <a16:creationId xmlns:a16="http://schemas.microsoft.com/office/drawing/2014/main" id="{6E845E8D-D734-38AE-6C08-16BA7471BF0E}"/>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71118084"/>
      </p:ext>
    </p:extLst>
  </p:cSld>
  <p:clrMapOvr>
    <a:masterClrMapping/>
  </p:clrMapOvr>
  <mc:AlternateContent xmlns:mc="http://schemas.openxmlformats.org/markup-compatibility/2006">
    <mc:Choice xmlns:p14="http://schemas.microsoft.com/office/powerpoint/2010/main" Requires="p14">
      <p:transition spd="slow" p14:dur="2000" advTm="10272"/>
    </mc:Choice>
    <mc:Fallback>
      <p:transition spd="slow" advTm="10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mute="1">
                <p:cTn id="15" repeatCount="indefinite" fill="hold" display="0">
                  <p:stCondLst>
                    <p:cond delay="indefinite"/>
                  </p:stCondLst>
                </p:cTn>
                <p:tgtEl>
                  <p:spTgt spid="5"/>
                </p:tgtEl>
              </p:cMediaNode>
            </p:video>
            <p:audio isNarration="1">
              <p:cMediaNode vol="80000" showWhenStopped="0">
                <p:cTn id="16"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11" objId="5"/>
        <p14:stopEvt time="10232" objId="5"/>
      </p14:showEvtLst>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83A85C-E2D7-C90C-66B7-22CE0127B720}"/>
              </a:ext>
            </a:extLst>
          </p:cNvPr>
          <p:cNvSpPr>
            <a:spLocks noGrp="1"/>
          </p:cNvSpPr>
          <p:nvPr>
            <p:ph type="title"/>
          </p:nvPr>
        </p:nvSpPr>
        <p:spPr>
          <a:xfrm>
            <a:off x="841248" y="256032"/>
            <a:ext cx="10506456" cy="1014984"/>
          </a:xfrm>
        </p:spPr>
        <p:txBody>
          <a:bodyPr anchor="b">
            <a:normAutofit/>
          </a:bodyPr>
          <a:lstStyle/>
          <a:p>
            <a:r>
              <a:rPr lang="en-US"/>
              <a:t>Background in Baseball</a:t>
            </a:r>
            <a:endParaRPr lang="en-US"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5AC0A729-6490-A2A8-4957-7D705343DA1C}"/>
              </a:ext>
            </a:extLst>
          </p:cNvPr>
          <p:cNvGraphicFramePr>
            <a:graphicFrameLocks noGrp="1"/>
          </p:cNvGraphicFramePr>
          <p:nvPr>
            <p:ph idx="1"/>
            <p:extLst>
              <p:ext uri="{D42A27DB-BD31-4B8C-83A1-F6EECF244321}">
                <p14:modId xmlns:p14="http://schemas.microsoft.com/office/powerpoint/2010/main" val="3810197711"/>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F4D18803-94D1-1CC9-A951-7DE48358206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90091306"/>
      </p:ext>
    </p:extLst>
  </p:cSld>
  <p:clrMapOvr>
    <a:masterClrMapping/>
  </p:clrMapOvr>
  <mc:AlternateContent xmlns:mc="http://schemas.openxmlformats.org/markup-compatibility/2006">
    <mc:Choice xmlns:p14="http://schemas.microsoft.com/office/powerpoint/2010/main" Requires="p14">
      <p:transition spd="slow" p14:dur="2000" advTm="25984"/>
    </mc:Choice>
    <mc:Fallback>
      <p:transition spd="slow" advTm="25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6D73C0-5A9F-E00F-9705-08D2C669E972}"/>
              </a:ext>
            </a:extLst>
          </p:cNvPr>
          <p:cNvSpPr>
            <a:spLocks noGrp="1"/>
          </p:cNvSpPr>
          <p:nvPr>
            <p:ph type="title"/>
          </p:nvPr>
        </p:nvSpPr>
        <p:spPr>
          <a:xfrm>
            <a:off x="841248" y="256032"/>
            <a:ext cx="10506456" cy="1014984"/>
          </a:xfrm>
        </p:spPr>
        <p:txBody>
          <a:bodyPr anchor="b">
            <a:normAutofit/>
          </a:bodyPr>
          <a:lstStyle/>
          <a:p>
            <a:r>
              <a:rPr lang="en-US" dirty="0"/>
              <a:t>In relation to discrete math ?</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0" name="Content Placeholder 2">
            <a:extLst>
              <a:ext uri="{FF2B5EF4-FFF2-40B4-BE49-F238E27FC236}">
                <a16:creationId xmlns:a16="http://schemas.microsoft.com/office/drawing/2014/main" id="{2A218D4A-067D-DC55-FCA8-2C51458712BA}"/>
              </a:ext>
            </a:extLst>
          </p:cNvPr>
          <p:cNvGraphicFramePr>
            <a:graphicFrameLocks noGrp="1"/>
          </p:cNvGraphicFramePr>
          <p:nvPr>
            <p:ph idx="1"/>
            <p:extLst>
              <p:ext uri="{D42A27DB-BD31-4B8C-83A1-F6EECF244321}">
                <p14:modId xmlns:p14="http://schemas.microsoft.com/office/powerpoint/2010/main" val="558754497"/>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13881E59-6850-DB84-F2C8-02412954916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06701495"/>
      </p:ext>
    </p:extLst>
  </p:cSld>
  <p:clrMapOvr>
    <a:masterClrMapping/>
  </p:clrMapOvr>
  <mc:AlternateContent xmlns:mc="http://schemas.openxmlformats.org/markup-compatibility/2006">
    <mc:Choice xmlns:p14="http://schemas.microsoft.com/office/powerpoint/2010/main" Requires="p14">
      <p:transition spd="slow" p14:dur="2000" advTm="53312"/>
    </mc:Choice>
    <mc:Fallback>
      <p:transition spd="slow" advTm="53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986D83-BF91-ABE0-CDB7-449CCA8837A4}"/>
              </a:ext>
            </a:extLst>
          </p:cNvPr>
          <p:cNvSpPr>
            <a:spLocks noGrp="1"/>
          </p:cNvSpPr>
          <p:nvPr>
            <p:ph type="title"/>
          </p:nvPr>
        </p:nvSpPr>
        <p:spPr>
          <a:xfrm>
            <a:off x="5297762" y="329184"/>
            <a:ext cx="6251110" cy="1783080"/>
          </a:xfrm>
        </p:spPr>
        <p:txBody>
          <a:bodyPr anchor="b">
            <a:normAutofit fontScale="90000"/>
          </a:bodyPr>
          <a:lstStyle/>
          <a:p>
            <a:r>
              <a:rPr lang="en-US" sz="3800"/>
              <a:t>Which the properties of relation used in most advance common baseball terminology statistics</a:t>
            </a:r>
          </a:p>
        </p:txBody>
      </p:sp>
      <p:pic>
        <p:nvPicPr>
          <p:cNvPr id="6" name="Picture 5" descr="Graph on document with pen">
            <a:extLst>
              <a:ext uri="{FF2B5EF4-FFF2-40B4-BE49-F238E27FC236}">
                <a16:creationId xmlns:a16="http://schemas.microsoft.com/office/drawing/2014/main" id="{28100586-1F31-ED67-AC90-5DE97B03F57D}"/>
              </a:ext>
            </a:extLst>
          </p:cNvPr>
          <p:cNvPicPr>
            <a:picLocks noChangeAspect="1"/>
          </p:cNvPicPr>
          <p:nvPr/>
        </p:nvPicPr>
        <p:blipFill rotWithShape="1">
          <a:blip r:embed="rId4"/>
          <a:srcRect l="34196" r="2047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0C1E563-9464-5855-EAFF-E4EC41D49DC1}"/>
              </a:ext>
            </a:extLst>
          </p:cNvPr>
          <p:cNvSpPr>
            <a:spLocks noGrp="1"/>
          </p:cNvSpPr>
          <p:nvPr>
            <p:ph idx="1"/>
          </p:nvPr>
        </p:nvSpPr>
        <p:spPr>
          <a:xfrm>
            <a:off x="5297762" y="2706624"/>
            <a:ext cx="6251110" cy="3483864"/>
          </a:xfrm>
        </p:spPr>
        <p:txBody>
          <a:bodyPr>
            <a:normAutofit/>
          </a:bodyPr>
          <a:lstStyle/>
          <a:p>
            <a:r>
              <a:rPr lang="en-US" sz="2000"/>
              <a:t>Advance </a:t>
            </a:r>
            <a:r>
              <a:rPr lang="en-US" sz="2000" dirty="0"/>
              <a:t>Common Pitcher stat-line  </a:t>
            </a:r>
          </a:p>
          <a:p>
            <a:pPr lvl="1"/>
            <a:r>
              <a:rPr lang="en-US" sz="2000" dirty="0"/>
              <a:t>WHIP =  walk + Hit per innings</a:t>
            </a:r>
          </a:p>
          <a:p>
            <a:pPr lvl="1"/>
            <a:r>
              <a:rPr lang="en-US" sz="2000" dirty="0"/>
              <a:t>ERA =  Earned run Average</a:t>
            </a:r>
          </a:p>
          <a:p>
            <a:r>
              <a:rPr lang="en-US" sz="2000"/>
              <a:t>Advance </a:t>
            </a:r>
            <a:r>
              <a:rPr lang="en-US" sz="2000" dirty="0"/>
              <a:t>Common Fielder stat-line</a:t>
            </a:r>
          </a:p>
          <a:p>
            <a:pPr lvl="1"/>
            <a:r>
              <a:rPr lang="en-US" sz="2000" dirty="0"/>
              <a:t>Fielding Percentage = Fielding percentage is a percentage that fielder</a:t>
            </a:r>
            <a:r>
              <a:rPr lang="en-US" sz="2000"/>
              <a:t> </a:t>
            </a:r>
            <a:r>
              <a:rPr lang="en-US" sz="2000" dirty="0"/>
              <a:t> who efficient in the games</a:t>
            </a:r>
          </a:p>
          <a:p>
            <a:pPr lvl="1"/>
            <a:r>
              <a:rPr lang="en-US" sz="2000" dirty="0"/>
              <a:t>Slugging Percentage = a percentage on how productive offensive players in their appearance </a:t>
            </a:r>
          </a:p>
          <a:p>
            <a:pPr lvl="1"/>
            <a:r>
              <a:rPr lang="en-US" sz="2000" dirty="0"/>
              <a:t>Batting Average = a percentage how player able to hit. Which hit divide appearance in batter box</a:t>
            </a:r>
          </a:p>
          <a:p>
            <a:pPr marL="457200" lvl="1" indent="0">
              <a:buNone/>
            </a:pPr>
            <a:endParaRPr lang="en-US" sz="2000" dirty="0"/>
          </a:p>
        </p:txBody>
      </p:sp>
      <p:pic>
        <p:nvPicPr>
          <p:cNvPr id="5" name="Audio 4">
            <a:hlinkClick r:id="" action="ppaction://media"/>
            <a:extLst>
              <a:ext uri="{FF2B5EF4-FFF2-40B4-BE49-F238E27FC236}">
                <a16:creationId xmlns:a16="http://schemas.microsoft.com/office/drawing/2014/main" id="{9B8A0B1F-1A01-6964-91AD-733FEAFDE8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29805973"/>
      </p:ext>
    </p:extLst>
  </p:cSld>
  <p:clrMapOvr>
    <a:masterClrMapping/>
  </p:clrMapOvr>
  <mc:AlternateContent xmlns:mc="http://schemas.openxmlformats.org/markup-compatibility/2006">
    <mc:Choice xmlns:p14="http://schemas.microsoft.com/office/powerpoint/2010/main" Requires="p14">
      <p:transition spd="slow" p14:dur="2000" advTm="60640"/>
    </mc:Choice>
    <mc:Fallback>
      <p:transition spd="slow" advTm="60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28D0E-2884-494D-D663-192217A5F5A3}"/>
              </a:ext>
            </a:extLst>
          </p:cNvPr>
          <p:cNvSpPr>
            <a:spLocks noGrp="1"/>
          </p:cNvSpPr>
          <p:nvPr>
            <p:ph type="title"/>
          </p:nvPr>
        </p:nvSpPr>
        <p:spPr/>
        <p:txBody>
          <a:bodyPr/>
          <a:lstStyle/>
          <a:p>
            <a:r>
              <a:rPr lang="en-US"/>
              <a:t>Why both of topic is related ?</a:t>
            </a:r>
          </a:p>
        </p:txBody>
      </p:sp>
      <p:graphicFrame>
        <p:nvGraphicFramePr>
          <p:cNvPr id="14" name="Content Placeholder 2">
            <a:extLst>
              <a:ext uri="{FF2B5EF4-FFF2-40B4-BE49-F238E27FC236}">
                <a16:creationId xmlns:a16="http://schemas.microsoft.com/office/drawing/2014/main" id="{0D1B21D5-B213-1868-4BC1-CC1F851BD94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BDEA13B5-2B86-6200-380C-FFE31B85451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25150929"/>
      </p:ext>
    </p:extLst>
  </p:cSld>
  <p:clrMapOvr>
    <a:masterClrMapping/>
  </p:clrMapOvr>
  <mc:AlternateContent xmlns:mc="http://schemas.openxmlformats.org/markup-compatibility/2006">
    <mc:Choice xmlns:p14="http://schemas.microsoft.com/office/powerpoint/2010/main" Requires="p14">
      <p:transition spd="slow" p14:dur="2000" advTm="51200"/>
    </mc:Choice>
    <mc:Fallback>
      <p:transition spd="slow" advTm="51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39F2-EA0E-E9B6-C8E3-3F2636B96366}"/>
              </a:ext>
            </a:extLst>
          </p:cNvPr>
          <p:cNvSpPr>
            <a:spLocks noGrp="1"/>
          </p:cNvSpPr>
          <p:nvPr>
            <p:ph type="title"/>
          </p:nvPr>
        </p:nvSpPr>
        <p:spPr/>
        <p:txBody>
          <a:bodyPr/>
          <a:lstStyle/>
          <a:p>
            <a:r>
              <a:rPr lang="en-US" dirty="0"/>
              <a:t>Example</a:t>
            </a:r>
          </a:p>
        </p:txBody>
      </p:sp>
      <p:graphicFrame>
        <p:nvGraphicFramePr>
          <p:cNvPr id="15" name="Content Placeholder 2">
            <a:extLst>
              <a:ext uri="{FF2B5EF4-FFF2-40B4-BE49-F238E27FC236}">
                <a16:creationId xmlns:a16="http://schemas.microsoft.com/office/drawing/2014/main" id="{4F01658A-B926-9693-7986-B92CC4A8C7A0}"/>
              </a:ext>
            </a:extLst>
          </p:cNvPr>
          <p:cNvGraphicFramePr>
            <a:graphicFrameLocks noGrp="1"/>
          </p:cNvGraphicFramePr>
          <p:nvPr>
            <p:ph idx="1"/>
            <p:extLst>
              <p:ext uri="{D42A27DB-BD31-4B8C-83A1-F6EECF244321}">
                <p14:modId xmlns:p14="http://schemas.microsoft.com/office/powerpoint/2010/main" val="280867485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33E029B6-F55F-F8C5-AC08-835BD12125C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23888081"/>
      </p:ext>
    </p:extLst>
  </p:cSld>
  <p:clrMapOvr>
    <a:masterClrMapping/>
  </p:clrMapOvr>
  <mc:AlternateContent xmlns:mc="http://schemas.openxmlformats.org/markup-compatibility/2006">
    <mc:Choice xmlns:p14="http://schemas.microsoft.com/office/powerpoint/2010/main" Requires="p14">
      <p:transition spd="slow" p14:dur="2000" advTm="64448"/>
    </mc:Choice>
    <mc:Fallback>
      <p:transition spd="slow" advTm="64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BD8FF2FA-3AA7-3A3E-213C-DE372C984E68}"/>
              </a:ext>
            </a:extLst>
          </p:cNvPr>
          <p:cNvSpPr>
            <a:spLocks noGrp="1"/>
          </p:cNvSpPr>
          <p:nvPr>
            <p:ph type="title"/>
          </p:nvPr>
        </p:nvSpPr>
        <p:spPr>
          <a:xfrm>
            <a:off x="479394" y="1070800"/>
            <a:ext cx="3939688" cy="5583126"/>
          </a:xfrm>
        </p:spPr>
        <p:txBody>
          <a:bodyPr>
            <a:normAutofit/>
          </a:bodyPr>
          <a:lstStyle/>
          <a:p>
            <a:pPr algn="r"/>
            <a:r>
              <a:rPr lang="en-US" sz="6200" dirty="0"/>
              <a:t>Example in relations and Graph used in Sport training</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CB35A61A-CDBA-EEA4-1113-D6007034D055}"/>
              </a:ext>
            </a:extLst>
          </p:cNvPr>
          <p:cNvGraphicFramePr>
            <a:graphicFrameLocks noGrp="1"/>
          </p:cNvGraphicFramePr>
          <p:nvPr>
            <p:ph idx="1"/>
            <p:extLst>
              <p:ext uri="{D42A27DB-BD31-4B8C-83A1-F6EECF244321}">
                <p14:modId xmlns:p14="http://schemas.microsoft.com/office/powerpoint/2010/main" val="2923833258"/>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502EF8B1-7E0B-851D-BF89-A50BD90649E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03287292"/>
      </p:ext>
    </p:extLst>
  </p:cSld>
  <p:clrMapOvr>
    <a:masterClrMapping/>
  </p:clrMapOvr>
  <mc:AlternateContent xmlns:mc="http://schemas.openxmlformats.org/markup-compatibility/2006">
    <mc:Choice xmlns:p14="http://schemas.microsoft.com/office/powerpoint/2010/main" Requires="p14">
      <p:transition spd="slow" p14:dur="2000" advTm="72096"/>
    </mc:Choice>
    <mc:Fallback>
      <p:transition spd="slow" advTm="72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F4236-1118-4CB8-2609-99D2E9F32BFC}"/>
              </a:ext>
            </a:extLst>
          </p:cNvPr>
          <p:cNvSpPr>
            <a:spLocks noGrp="1"/>
          </p:cNvSpPr>
          <p:nvPr>
            <p:ph type="title"/>
          </p:nvPr>
        </p:nvSpPr>
        <p:spPr/>
        <p:txBody>
          <a:bodyPr/>
          <a:lstStyle/>
          <a:p>
            <a:r>
              <a:rPr lang="en-US"/>
              <a:t>Conclusion</a:t>
            </a:r>
            <a:endParaRPr lang="en-US" dirty="0"/>
          </a:p>
        </p:txBody>
      </p:sp>
      <p:graphicFrame>
        <p:nvGraphicFramePr>
          <p:cNvPr id="5" name="Content Placeholder 2">
            <a:extLst>
              <a:ext uri="{FF2B5EF4-FFF2-40B4-BE49-F238E27FC236}">
                <a16:creationId xmlns:a16="http://schemas.microsoft.com/office/drawing/2014/main" id="{BD431C9A-DF66-7BBE-3B25-17D4D5016E8C}"/>
              </a:ext>
            </a:extLst>
          </p:cNvPr>
          <p:cNvGraphicFramePr>
            <a:graphicFrameLocks noGrp="1"/>
          </p:cNvGraphicFramePr>
          <p:nvPr>
            <p:ph idx="1"/>
            <p:extLst>
              <p:ext uri="{D42A27DB-BD31-4B8C-83A1-F6EECF244321}">
                <p14:modId xmlns:p14="http://schemas.microsoft.com/office/powerpoint/2010/main" val="2040965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BF0A8544-C230-7BE3-5F23-8E145C1EBAC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43456515"/>
      </p:ext>
    </p:extLst>
  </p:cSld>
  <p:clrMapOvr>
    <a:masterClrMapping/>
  </p:clrMapOvr>
  <mc:AlternateContent xmlns:mc="http://schemas.openxmlformats.org/markup-compatibility/2006">
    <mc:Choice xmlns:p14="http://schemas.microsoft.com/office/powerpoint/2010/main" Requires="p14">
      <p:transition spd="slow" p14:dur="2000" advTm="36544"/>
    </mc:Choice>
    <mc:Fallback>
      <p:transition spd="slow" advTm="36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CDF31-2A9E-4125-A35B-71884EC312E4}"/>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C1A2D444-B32D-DDC0-5A90-26F93615F672}"/>
              </a:ext>
            </a:extLst>
          </p:cNvPr>
          <p:cNvSpPr>
            <a:spLocks noGrp="1"/>
          </p:cNvSpPr>
          <p:nvPr>
            <p:ph idx="1"/>
          </p:nvPr>
        </p:nvSpPr>
        <p:spPr/>
        <p:txBody>
          <a:bodyPr/>
          <a:lstStyle/>
          <a:p>
            <a:r>
              <a:rPr lang="en-US" dirty="0">
                <a:effectLst/>
              </a:rPr>
              <a:t>Baseball Almanac, Inc. (n.d.). </a:t>
            </a:r>
            <a:r>
              <a:rPr lang="en-US" i="1" dirty="0">
                <a:effectLst/>
              </a:rPr>
              <a:t>Glossary of baseball statistics</a:t>
            </a:r>
            <a:r>
              <a:rPr lang="en-US" dirty="0">
                <a:effectLst/>
              </a:rPr>
              <a:t>. Baseball Almanac. https://</a:t>
            </a:r>
            <a:r>
              <a:rPr lang="en-US" dirty="0" err="1">
                <a:effectLst/>
              </a:rPr>
              <a:t>www.baseball-almanac.com</a:t>
            </a:r>
            <a:r>
              <a:rPr lang="en-US" dirty="0">
                <a:effectLst/>
              </a:rPr>
              <a:t>/</a:t>
            </a:r>
            <a:r>
              <a:rPr lang="en-US" dirty="0" err="1">
                <a:effectLst/>
              </a:rPr>
              <a:t>teamstats</a:t>
            </a:r>
            <a:r>
              <a:rPr lang="en-US" dirty="0">
                <a:effectLst/>
              </a:rPr>
              <a:t>/</a:t>
            </a:r>
            <a:r>
              <a:rPr lang="en-US" dirty="0" err="1">
                <a:effectLst/>
              </a:rPr>
              <a:t>glossary.shtml</a:t>
            </a:r>
            <a:r>
              <a:rPr lang="en-US" dirty="0">
                <a:effectLst/>
              </a:rPr>
              <a:t> </a:t>
            </a:r>
          </a:p>
          <a:p>
            <a:r>
              <a:rPr lang="en-US" dirty="0">
                <a:effectLst/>
              </a:rPr>
              <a:t>Rosen, K. H. (2019). </a:t>
            </a:r>
            <a:r>
              <a:rPr lang="en-US" i="1" dirty="0">
                <a:effectLst/>
              </a:rPr>
              <a:t>Discrete mathematics and its applications</a:t>
            </a:r>
            <a:r>
              <a:rPr lang="en-US" dirty="0">
                <a:effectLst/>
              </a:rPr>
              <a:t> (8th ed.). McGraw-Hill Education. </a:t>
            </a:r>
          </a:p>
          <a:p>
            <a:endParaRPr lang="en-US" b="1" dirty="0"/>
          </a:p>
        </p:txBody>
      </p:sp>
      <p:pic>
        <p:nvPicPr>
          <p:cNvPr id="4" name="Audio 3">
            <a:hlinkClick r:id="" action="ppaction://media"/>
            <a:extLst>
              <a:ext uri="{FF2B5EF4-FFF2-40B4-BE49-F238E27FC236}">
                <a16:creationId xmlns:a16="http://schemas.microsoft.com/office/drawing/2014/main" id="{73E91F58-AC9B-CEFF-718F-4E7DFE2D849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57604853"/>
      </p:ext>
    </p:extLst>
  </p:cSld>
  <p:clrMapOvr>
    <a:masterClrMapping/>
  </p:clrMapOvr>
  <mc:AlternateContent xmlns:mc="http://schemas.openxmlformats.org/markup-compatibility/2006">
    <mc:Choice xmlns:p14="http://schemas.microsoft.com/office/powerpoint/2010/main" Requires="p14">
      <p:transition spd="slow" p14:dur="2000" advTm="9234"/>
    </mc:Choice>
    <mc:Fallback>
      <p:transition spd="slow" advTm="9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TotalTime>
  <Words>451</Words>
  <Application>Microsoft Macintosh PowerPoint</Application>
  <PresentationFormat>Widescreen</PresentationFormat>
  <Paragraphs>37</Paragraphs>
  <Slides>9</Slides>
  <Notes>0</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Discrete structure’s Relation In Baseball</vt:lpstr>
      <vt:lpstr>Background in Baseball</vt:lpstr>
      <vt:lpstr>In relation to discrete math ?</vt:lpstr>
      <vt:lpstr>Which the properties of relation used in most advance common baseball terminology statistics</vt:lpstr>
      <vt:lpstr>Why both of topic is related ?</vt:lpstr>
      <vt:lpstr>Example</vt:lpstr>
      <vt:lpstr>Example in relations and Graph used in Sport training</vt:lpstr>
      <vt:lpstr>Conclusion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Discrete structure’s Relation In Baseball</dc:title>
  <dc:creator>Kevin Effendi</dc:creator>
  <cp:lastModifiedBy>Kevin Effendi</cp:lastModifiedBy>
  <cp:revision>2</cp:revision>
  <dcterms:created xsi:type="dcterms:W3CDTF">2023-05-24T22:28:34Z</dcterms:created>
  <dcterms:modified xsi:type="dcterms:W3CDTF">2023-05-25T03:46:19Z</dcterms:modified>
</cp:coreProperties>
</file>